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9" r:id="rId2"/>
    <p:sldId id="287" r:id="rId3"/>
    <p:sldId id="283" r:id="rId4"/>
    <p:sldId id="286" r:id="rId5"/>
    <p:sldId id="280" r:id="rId6"/>
    <p:sldId id="281" r:id="rId7"/>
    <p:sldId id="284" r:id="rId8"/>
    <p:sldId id="270" r:id="rId9"/>
    <p:sldId id="271" r:id="rId10"/>
    <p:sldId id="272" r:id="rId11"/>
    <p:sldId id="268" r:id="rId12"/>
    <p:sldId id="275" r:id="rId13"/>
  </p:sldIdLst>
  <p:sldSz cx="15122525" cy="10693400"/>
  <p:notesSz cx="9866313" cy="14295438"/>
  <p:defaultTex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09" autoAdjust="0"/>
    <p:restoredTop sz="98592" autoAdjust="0"/>
  </p:normalViewPr>
  <p:slideViewPr>
    <p:cSldViewPr>
      <p:cViewPr>
        <p:scale>
          <a:sx n="52" d="100"/>
          <a:sy n="52" d="100"/>
        </p:scale>
        <p:origin x="-834" y="222"/>
      </p:cViewPr>
      <p:guideLst>
        <p:guide orient="horz" pos="193"/>
        <p:guide orient="horz" pos="601"/>
        <p:guide orient="horz" pos="3300"/>
        <p:guide orient="horz" pos="6475"/>
        <p:guide orient="horz" pos="2642"/>
        <p:guide orient="horz" pos="6135"/>
        <p:guide orient="horz" pos="3708"/>
        <p:guide orient="horz" pos="5318"/>
        <p:guide pos="1180"/>
        <p:guide pos="204"/>
        <p:guide pos="4695"/>
        <p:guide pos="5874"/>
        <p:guide pos="4831"/>
        <p:guide pos="9322"/>
        <p:guide pos="409"/>
        <p:guide pos="5035"/>
      </p:guideLst>
    </p:cSldViewPr>
  </p:slideViewPr>
  <p:notesTextViewPr>
    <p:cViewPr>
      <p:scale>
        <a:sx n="150" d="100"/>
        <a:sy n="150" d="100"/>
      </p:scale>
      <p:origin x="0" y="0"/>
    </p:cViewPr>
  </p:notesTextViewPr>
  <p:sorterViewPr>
    <p:cViewPr>
      <p:scale>
        <a:sx n="100" d="100"/>
        <a:sy n="100" d="100"/>
      </p:scale>
      <p:origin x="0" y="462"/>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4375"/>
          </a:xfrm>
          <a:prstGeom prst="rect">
            <a:avLst/>
          </a:prstGeom>
        </p:spPr>
        <p:txBody>
          <a:bodyPr vert="horz" lIns="91440" tIns="45720" rIns="91440" bIns="45720" rtlCol="0"/>
          <a:lstStyle>
            <a:lvl1pPr algn="l">
              <a:defRPr sz="1200">
                <a:ea typeface="HGP創英角ﾎﾟｯﾌﾟ体" pitchFamily="50" charset="-128"/>
              </a:defRPr>
            </a:lvl1pPr>
          </a:lstStyle>
          <a:p>
            <a:pPr>
              <a:defRPr/>
            </a:pPr>
            <a:endParaRPr lang="ja-JP" altLang="en-US"/>
          </a:p>
        </p:txBody>
      </p:sp>
      <p:sp>
        <p:nvSpPr>
          <p:cNvPr id="3" name="日付プレースホルダー 2"/>
          <p:cNvSpPr>
            <a:spLocks noGrp="1"/>
          </p:cNvSpPr>
          <p:nvPr>
            <p:ph type="dt" idx="1"/>
          </p:nvPr>
        </p:nvSpPr>
        <p:spPr>
          <a:xfrm>
            <a:off x="5588000" y="0"/>
            <a:ext cx="4276725" cy="714375"/>
          </a:xfrm>
          <a:prstGeom prst="rect">
            <a:avLst/>
          </a:prstGeom>
        </p:spPr>
        <p:txBody>
          <a:bodyPr vert="horz" lIns="91440" tIns="45720" rIns="91440" bIns="45720" rtlCol="0"/>
          <a:lstStyle>
            <a:lvl1pPr algn="r">
              <a:defRPr sz="1200">
                <a:ea typeface="HGP創英角ﾎﾟｯﾌﾟ体" pitchFamily="50" charset="-128"/>
              </a:defRPr>
            </a:lvl1pPr>
          </a:lstStyle>
          <a:p>
            <a:pPr>
              <a:defRPr/>
            </a:pPr>
            <a:fld id="{0C3ADA50-AE86-45F8-B54B-2CB4418F2122}" type="datetimeFigureOut">
              <a:rPr lang="ja-JP" altLang="en-US"/>
              <a:pPr>
                <a:defRPr/>
              </a:pPr>
              <a:t>2014/4/25</a:t>
            </a:fld>
            <a:endParaRPr lang="ja-JP" altLang="en-US"/>
          </a:p>
        </p:txBody>
      </p:sp>
      <p:sp>
        <p:nvSpPr>
          <p:cNvPr id="4" name="スライド イメージ プレースホルダー 3"/>
          <p:cNvSpPr>
            <a:spLocks noGrp="1" noRot="1" noChangeAspect="1"/>
          </p:cNvSpPr>
          <p:nvPr>
            <p:ph type="sldImg" idx="2"/>
          </p:nvPr>
        </p:nvSpPr>
        <p:spPr>
          <a:xfrm>
            <a:off x="1143000" y="1071563"/>
            <a:ext cx="7580313" cy="5360987"/>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p:cNvSpPr>
            <a:spLocks noGrp="1"/>
          </p:cNvSpPr>
          <p:nvPr>
            <p:ph type="body" sz="quarter" idx="3"/>
          </p:nvPr>
        </p:nvSpPr>
        <p:spPr>
          <a:xfrm>
            <a:off x="987425" y="6789738"/>
            <a:ext cx="7893050" cy="6434137"/>
          </a:xfrm>
          <a:prstGeom prst="rect">
            <a:avLst/>
          </a:prstGeom>
        </p:spPr>
        <p:txBody>
          <a:bodyPr vert="horz" lIns="91440" tIns="45720" rIns="91440" bIns="45720"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endParaRPr lang="ja-JP" altLang="en-US" noProof="0"/>
          </a:p>
        </p:txBody>
      </p:sp>
      <p:sp>
        <p:nvSpPr>
          <p:cNvPr id="6" name="フッター プレースホルダー 5"/>
          <p:cNvSpPr>
            <a:spLocks noGrp="1"/>
          </p:cNvSpPr>
          <p:nvPr>
            <p:ph type="ftr" sz="quarter" idx="4"/>
          </p:nvPr>
        </p:nvSpPr>
        <p:spPr>
          <a:xfrm>
            <a:off x="0" y="13577888"/>
            <a:ext cx="4275138" cy="714375"/>
          </a:xfrm>
          <a:prstGeom prst="rect">
            <a:avLst/>
          </a:prstGeom>
        </p:spPr>
        <p:txBody>
          <a:bodyPr vert="horz" lIns="91440" tIns="45720" rIns="91440" bIns="45720" rtlCol="0" anchor="b"/>
          <a:lstStyle>
            <a:lvl1pPr algn="l">
              <a:defRPr sz="1200">
                <a:ea typeface="HGP創英角ﾎﾟｯﾌﾟ体" pitchFamily="50" charset="-128"/>
              </a:defRPr>
            </a:lvl1pPr>
          </a:lstStyle>
          <a:p>
            <a:pPr>
              <a:defRPr/>
            </a:pPr>
            <a:endParaRPr lang="ja-JP" altLang="en-US"/>
          </a:p>
        </p:txBody>
      </p:sp>
      <p:sp>
        <p:nvSpPr>
          <p:cNvPr id="7" name="スライド番号プレースホルダー 6"/>
          <p:cNvSpPr>
            <a:spLocks noGrp="1"/>
          </p:cNvSpPr>
          <p:nvPr>
            <p:ph type="sldNum" sz="quarter" idx="5"/>
          </p:nvPr>
        </p:nvSpPr>
        <p:spPr>
          <a:xfrm>
            <a:off x="5588000" y="13577888"/>
            <a:ext cx="4276725" cy="714375"/>
          </a:xfrm>
          <a:prstGeom prst="rect">
            <a:avLst/>
          </a:prstGeom>
        </p:spPr>
        <p:txBody>
          <a:bodyPr vert="horz" lIns="91440" tIns="45720" rIns="91440" bIns="45720" rtlCol="0" anchor="b"/>
          <a:lstStyle>
            <a:lvl1pPr algn="r">
              <a:defRPr sz="1200">
                <a:ea typeface="HGP創英角ﾎﾟｯﾌﾟ体" pitchFamily="50" charset="-128"/>
              </a:defRPr>
            </a:lvl1pPr>
          </a:lstStyle>
          <a:p>
            <a:pPr>
              <a:defRPr/>
            </a:pPr>
            <a:fld id="{517A3A61-A852-427A-98C0-6D84FD580373}" type="slidenum">
              <a:rPr lang="ja-JP" altLang="en-US"/>
              <a:pPr>
                <a:defRPr/>
              </a:pPr>
              <a:t>‹#›</a:t>
            </a:fld>
            <a:endParaRPr lang="ja-JP" altLang="en-US"/>
          </a:p>
        </p:txBody>
      </p:sp>
    </p:spTree>
    <p:extLst>
      <p:ext uri="{BB962C8B-B14F-4D97-AF65-F5344CB8AC3E}">
        <p14:creationId xmlns:p14="http://schemas.microsoft.com/office/powerpoint/2010/main" val="2348916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53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eaLnBrk="1" hangingPunct="1"/>
            <a:fld id="{21EFD499-5441-4387-92CD-E653A8F04335}" type="slidenum">
              <a:rPr lang="ja-JP" altLang="en-US" sz="1200" smtClean="0">
                <a:ea typeface="HGP創英角ﾎﾟｯﾌﾟ体" pitchFamily="50" charset="-128"/>
              </a:rPr>
              <a:pPr eaLnBrk="1" hangingPunct="1"/>
              <a:t>1</a:t>
            </a:fld>
            <a:endParaRPr lang="en-US" altLang="ja-JP" sz="1200" smtClean="0">
              <a:ea typeface="HGP創英角ﾎﾟｯﾌﾟ体"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53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eaLnBrk="1" hangingPunct="1"/>
            <a:fld id="{21EFD499-5441-4387-92CD-E653A8F04335}" type="slidenum">
              <a:rPr lang="ja-JP" altLang="en-US" sz="1200" smtClean="0">
                <a:ea typeface="HGP創英角ﾎﾟｯﾌﾟ体" pitchFamily="50" charset="-128"/>
              </a:rPr>
              <a:pPr eaLnBrk="1" hangingPunct="1"/>
              <a:t>2</a:t>
            </a:fld>
            <a:endParaRPr lang="en-US" altLang="ja-JP" sz="1200" smtClean="0">
              <a:ea typeface="HGP創英角ﾎﾟｯﾌﾟ体" pitchFamily="50"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B6D60DF2-DD54-4DAE-8CF8-6EE0ACF27DC8}" type="slidenum">
              <a:rPr lang="en-US" altLang="ja-JP"/>
              <a:pPr/>
              <a:t>6</a:t>
            </a:fld>
            <a:endParaRPr lang="en-US" altLang="ja-JP"/>
          </a:p>
        </p:txBody>
      </p:sp>
      <p:sp>
        <p:nvSpPr>
          <p:cNvPr id="11266" name="スライド イメージ プレースホルダー 1"/>
          <p:cNvSpPr>
            <a:spLocks noGrp="1" noRot="1" noChangeAspect="1" noTextEdit="1"/>
          </p:cNvSpPr>
          <p:nvPr>
            <p:ph type="sldImg"/>
          </p:nvPr>
        </p:nvSpPr>
        <p:spPr>
          <a:ln/>
        </p:spPr>
      </p:sp>
      <p:sp>
        <p:nvSpPr>
          <p:cNvPr id="11267" name="ノート プレースホルダー 2"/>
          <p:cNvSpPr>
            <a:spLocks noGrp="1"/>
          </p:cNvSpPr>
          <p:nvPr>
            <p:ph type="body" idx="1"/>
          </p:nvPr>
        </p:nvSpPr>
        <p:spPr/>
        <p:txBody>
          <a:bodyPr lIns="91427" tIns="45714" rIns="91427" bIns="45714"/>
          <a:lstStyle/>
          <a:p>
            <a:endParaRPr lang="ja-JP" altLang="ja-JP"/>
          </a:p>
        </p:txBody>
      </p:sp>
      <p:sp>
        <p:nvSpPr>
          <p:cNvPr id="11268" name="スライド番号プレースホルダー 3"/>
          <p:cNvSpPr txBox="1">
            <a:spLocks noGrp="1"/>
          </p:cNvSpPr>
          <p:nvPr/>
        </p:nvSpPr>
        <p:spPr bwMode="auto">
          <a:xfrm>
            <a:off x="5588628" y="13578185"/>
            <a:ext cx="4275402" cy="71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4" rIns="91427" bIns="45714" anchor="b"/>
          <a:lstStyle>
            <a:lvl1pPr defTabSz="604838">
              <a:defRPr kumimoji="1">
                <a:solidFill>
                  <a:schemeClr val="tx1"/>
                </a:solidFill>
                <a:latin typeface="Arial" charset="0"/>
                <a:ea typeface="ＭＳ Ｐゴシック" charset="-128"/>
              </a:defRPr>
            </a:lvl1pPr>
            <a:lvl2pPr marL="492125" indent="-188913" defTabSz="604838">
              <a:defRPr kumimoji="1">
                <a:solidFill>
                  <a:schemeClr val="tx1"/>
                </a:solidFill>
                <a:latin typeface="Arial" charset="0"/>
                <a:ea typeface="ＭＳ Ｐゴシック" charset="-128"/>
              </a:defRPr>
            </a:lvl2pPr>
            <a:lvl3pPr marL="757238" indent="-152400" defTabSz="604838">
              <a:defRPr kumimoji="1">
                <a:solidFill>
                  <a:schemeClr val="tx1"/>
                </a:solidFill>
                <a:latin typeface="Arial" charset="0"/>
                <a:ea typeface="ＭＳ Ｐゴシック" charset="-128"/>
              </a:defRPr>
            </a:lvl3pPr>
            <a:lvl4pPr marL="1058863" indent="-150813" defTabSz="604838">
              <a:defRPr kumimoji="1">
                <a:solidFill>
                  <a:schemeClr val="tx1"/>
                </a:solidFill>
                <a:latin typeface="Arial" charset="0"/>
                <a:ea typeface="ＭＳ Ｐゴシック" charset="-128"/>
              </a:defRPr>
            </a:lvl4pPr>
            <a:lvl5pPr marL="1362075" indent="-150813" defTabSz="604838">
              <a:defRPr kumimoji="1">
                <a:solidFill>
                  <a:schemeClr val="tx1"/>
                </a:solidFill>
                <a:latin typeface="Arial" charset="0"/>
                <a:ea typeface="ＭＳ Ｐゴシック" charset="-128"/>
              </a:defRPr>
            </a:lvl5pPr>
            <a:lvl6pPr marL="1819275" indent="-150813" defTabSz="604838" fontAlgn="base">
              <a:spcBef>
                <a:spcPct val="0"/>
              </a:spcBef>
              <a:spcAft>
                <a:spcPct val="0"/>
              </a:spcAft>
              <a:defRPr kumimoji="1">
                <a:solidFill>
                  <a:schemeClr val="tx1"/>
                </a:solidFill>
                <a:latin typeface="Arial" charset="0"/>
                <a:ea typeface="ＭＳ Ｐゴシック" charset="-128"/>
              </a:defRPr>
            </a:lvl6pPr>
            <a:lvl7pPr marL="2276475" indent="-150813" defTabSz="604838" fontAlgn="base">
              <a:spcBef>
                <a:spcPct val="0"/>
              </a:spcBef>
              <a:spcAft>
                <a:spcPct val="0"/>
              </a:spcAft>
              <a:defRPr kumimoji="1">
                <a:solidFill>
                  <a:schemeClr val="tx1"/>
                </a:solidFill>
                <a:latin typeface="Arial" charset="0"/>
                <a:ea typeface="ＭＳ Ｐゴシック" charset="-128"/>
              </a:defRPr>
            </a:lvl7pPr>
            <a:lvl8pPr marL="2733675" indent="-150813" defTabSz="604838" fontAlgn="base">
              <a:spcBef>
                <a:spcPct val="0"/>
              </a:spcBef>
              <a:spcAft>
                <a:spcPct val="0"/>
              </a:spcAft>
              <a:defRPr kumimoji="1">
                <a:solidFill>
                  <a:schemeClr val="tx1"/>
                </a:solidFill>
                <a:latin typeface="Arial" charset="0"/>
                <a:ea typeface="ＭＳ Ｐゴシック" charset="-128"/>
              </a:defRPr>
            </a:lvl8pPr>
            <a:lvl9pPr marL="3190875" indent="-150813" defTabSz="604838" fontAlgn="base">
              <a:spcBef>
                <a:spcPct val="0"/>
              </a:spcBef>
              <a:spcAft>
                <a:spcPct val="0"/>
              </a:spcAft>
              <a:defRPr kumimoji="1">
                <a:solidFill>
                  <a:schemeClr val="tx1"/>
                </a:solidFill>
                <a:latin typeface="Arial" charset="0"/>
                <a:ea typeface="ＭＳ Ｐゴシック" charset="-128"/>
              </a:defRPr>
            </a:lvl9pPr>
          </a:lstStyle>
          <a:p>
            <a:pPr algn="r"/>
            <a:fld id="{5189990F-8C95-4660-8954-23095551749D}" type="slidenum">
              <a:rPr lang="en-US" altLang="ja-JP" sz="1200">
                <a:ea typeface="HGP創英角ﾎﾟｯﾌﾟ体" pitchFamily="50" charset="-128"/>
              </a:rPr>
              <a:pPr algn="r"/>
              <a:t>6</a:t>
            </a:fld>
            <a:endParaRPr lang="en-US" altLang="ja-JP" sz="1200">
              <a:ea typeface="HGP創英角ﾎﾟｯﾌﾟ体"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6388" name="スライド番号プレースホルダー 3"/>
          <p:cNvSpPr txBox="1">
            <a:spLocks noGrp="1"/>
          </p:cNvSpPr>
          <p:nvPr/>
        </p:nvSpPr>
        <p:spPr bwMode="auto">
          <a:xfrm>
            <a:off x="5588000" y="13577888"/>
            <a:ext cx="42767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900">
                <a:solidFill>
                  <a:schemeClr val="tx1"/>
                </a:solidFill>
                <a:latin typeface="Arial" charset="0"/>
                <a:ea typeface="ＭＳ Ｐゴシック" charset="-128"/>
              </a:defRPr>
            </a:lvl1pPr>
            <a:lvl2pPr marL="742950" indent="-285750" eaLnBrk="0" hangingPunct="0">
              <a:defRPr kumimoji="1" sz="2900">
                <a:solidFill>
                  <a:schemeClr val="tx1"/>
                </a:solidFill>
                <a:latin typeface="Arial" charset="0"/>
                <a:ea typeface="ＭＳ Ｐゴシック" charset="-128"/>
              </a:defRPr>
            </a:lvl2pPr>
            <a:lvl3pPr marL="1143000" indent="-228600" eaLnBrk="0" hangingPunct="0">
              <a:defRPr kumimoji="1" sz="2900">
                <a:solidFill>
                  <a:schemeClr val="tx1"/>
                </a:solidFill>
                <a:latin typeface="Arial" charset="0"/>
                <a:ea typeface="ＭＳ Ｐゴシック" charset="-128"/>
              </a:defRPr>
            </a:lvl3pPr>
            <a:lvl4pPr marL="1600200" indent="-228600" eaLnBrk="0" hangingPunct="0">
              <a:defRPr kumimoji="1" sz="2900">
                <a:solidFill>
                  <a:schemeClr val="tx1"/>
                </a:solidFill>
                <a:latin typeface="Arial" charset="0"/>
                <a:ea typeface="ＭＳ Ｐゴシック" charset="-128"/>
              </a:defRPr>
            </a:lvl4pPr>
            <a:lvl5pPr marL="2057400" indent="-228600" eaLnBrk="0" hangingPunct="0">
              <a:defRPr kumimoji="1" sz="29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9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9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9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900">
                <a:solidFill>
                  <a:schemeClr val="tx1"/>
                </a:solidFill>
                <a:latin typeface="Arial" charset="0"/>
                <a:ea typeface="ＭＳ Ｐゴシック" charset="-128"/>
              </a:defRPr>
            </a:lvl9pPr>
          </a:lstStyle>
          <a:p>
            <a:pPr algn="r" eaLnBrk="1" hangingPunct="1"/>
            <a:fld id="{530291D1-B5B3-4F2A-94AC-1655177644FC}" type="slidenum">
              <a:rPr lang="ja-JP" altLang="en-US" sz="1200">
                <a:ea typeface="HGP創英角ﾎﾟｯﾌﾟ体" pitchFamily="50" charset="-128"/>
              </a:rPr>
              <a:pPr algn="r" eaLnBrk="1" hangingPunct="1"/>
              <a:t>12</a:t>
            </a:fld>
            <a:endParaRPr lang="en-US" altLang="ja-JP" sz="1200">
              <a:ea typeface="HGP創英角ﾎﾟｯﾌﾟ体" pitchFamily="50"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33475" y="3322638"/>
            <a:ext cx="12855575" cy="2290762"/>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2268538" y="6059488"/>
            <a:ext cx="10585450" cy="273208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49F18FA-8DE6-4812-9AA4-1D2B79F3FA59}" type="slidenum">
              <a:rPr lang="en-US" altLang="ja-JP"/>
              <a:pPr>
                <a:defRPr/>
              </a:pPr>
              <a:t>‹#›</a:t>
            </a:fld>
            <a:endParaRPr lang="en-US" altLang="ja-JP"/>
          </a:p>
        </p:txBody>
      </p:sp>
    </p:spTree>
    <p:extLst>
      <p:ext uri="{BB962C8B-B14F-4D97-AF65-F5344CB8AC3E}">
        <p14:creationId xmlns:p14="http://schemas.microsoft.com/office/powerpoint/2010/main" val="663785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E9038E8-19A3-4CF1-BE46-7D7A43F506CF}" type="slidenum">
              <a:rPr lang="en-US" altLang="ja-JP"/>
              <a:pPr>
                <a:defRPr/>
              </a:pPr>
              <a:t>‹#›</a:t>
            </a:fld>
            <a:endParaRPr lang="en-US" altLang="ja-JP"/>
          </a:p>
        </p:txBody>
      </p:sp>
    </p:spTree>
    <p:extLst>
      <p:ext uri="{BB962C8B-B14F-4D97-AF65-F5344CB8AC3E}">
        <p14:creationId xmlns:p14="http://schemas.microsoft.com/office/powerpoint/2010/main" val="582942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10964863" y="428625"/>
            <a:ext cx="3402012" cy="912336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755650" y="428625"/>
            <a:ext cx="10056813" cy="912336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D291779-260A-4EA9-9B20-6C1917299EA8}" type="slidenum">
              <a:rPr lang="en-US" altLang="ja-JP"/>
              <a:pPr>
                <a:defRPr/>
              </a:pPr>
              <a:t>‹#›</a:t>
            </a:fld>
            <a:endParaRPr lang="en-US" altLang="ja-JP"/>
          </a:p>
        </p:txBody>
      </p:sp>
    </p:spTree>
    <p:extLst>
      <p:ext uri="{BB962C8B-B14F-4D97-AF65-F5344CB8AC3E}">
        <p14:creationId xmlns:p14="http://schemas.microsoft.com/office/powerpoint/2010/main" val="547045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ECE33DB-9B75-429E-B5A7-A0B49E8B62FD}" type="slidenum">
              <a:rPr lang="en-US" altLang="ja-JP"/>
              <a:pPr>
                <a:defRPr/>
              </a:pPr>
              <a:t>‹#›</a:t>
            </a:fld>
            <a:endParaRPr lang="en-US" altLang="ja-JP"/>
          </a:p>
        </p:txBody>
      </p:sp>
    </p:spTree>
    <p:extLst>
      <p:ext uri="{BB962C8B-B14F-4D97-AF65-F5344CB8AC3E}">
        <p14:creationId xmlns:p14="http://schemas.microsoft.com/office/powerpoint/2010/main" val="1028769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193800" y="6872288"/>
            <a:ext cx="12855575" cy="2122487"/>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1193800" y="4532313"/>
            <a:ext cx="12855575" cy="2339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D409CE5-2D4A-4462-A57E-9ADDA29B8AF0}" type="slidenum">
              <a:rPr lang="en-US" altLang="ja-JP"/>
              <a:pPr>
                <a:defRPr/>
              </a:pPr>
              <a:t>‹#›</a:t>
            </a:fld>
            <a:endParaRPr lang="en-US" altLang="ja-JP"/>
          </a:p>
        </p:txBody>
      </p:sp>
    </p:spTree>
    <p:extLst>
      <p:ext uri="{BB962C8B-B14F-4D97-AF65-F5344CB8AC3E}">
        <p14:creationId xmlns:p14="http://schemas.microsoft.com/office/powerpoint/2010/main" val="221319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755650" y="2495550"/>
            <a:ext cx="6729413" cy="7056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7637463" y="2495550"/>
            <a:ext cx="6729412" cy="7056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C482102B-466D-4EB2-ABB6-0700446E43E6}" type="slidenum">
              <a:rPr lang="en-US" altLang="ja-JP"/>
              <a:pPr>
                <a:defRPr/>
              </a:pPr>
              <a:t>‹#›</a:t>
            </a:fld>
            <a:endParaRPr lang="en-US" altLang="ja-JP"/>
          </a:p>
        </p:txBody>
      </p:sp>
    </p:spTree>
    <p:extLst>
      <p:ext uri="{BB962C8B-B14F-4D97-AF65-F5344CB8AC3E}">
        <p14:creationId xmlns:p14="http://schemas.microsoft.com/office/powerpoint/2010/main" val="252105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55650" y="2393950"/>
            <a:ext cx="6681788" cy="996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755650" y="3390900"/>
            <a:ext cx="6681788" cy="61610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7681913" y="2393950"/>
            <a:ext cx="6684962" cy="996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7681913" y="3390900"/>
            <a:ext cx="6684962" cy="61610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10F6ABCD-8A97-47A2-9D83-2F0BEFECED77}" type="slidenum">
              <a:rPr lang="en-US" altLang="ja-JP"/>
              <a:pPr>
                <a:defRPr/>
              </a:pPr>
              <a:t>‹#›</a:t>
            </a:fld>
            <a:endParaRPr lang="en-US" altLang="ja-JP"/>
          </a:p>
        </p:txBody>
      </p:sp>
    </p:spTree>
    <p:extLst>
      <p:ext uri="{BB962C8B-B14F-4D97-AF65-F5344CB8AC3E}">
        <p14:creationId xmlns:p14="http://schemas.microsoft.com/office/powerpoint/2010/main" val="1728062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AE7F12ED-F82B-4AA0-B7E3-D73164569913}" type="slidenum">
              <a:rPr lang="en-US" altLang="ja-JP"/>
              <a:pPr>
                <a:defRPr/>
              </a:pPr>
              <a:t>‹#›</a:t>
            </a:fld>
            <a:endParaRPr lang="en-US" altLang="ja-JP"/>
          </a:p>
        </p:txBody>
      </p:sp>
    </p:spTree>
    <p:extLst>
      <p:ext uri="{BB962C8B-B14F-4D97-AF65-F5344CB8AC3E}">
        <p14:creationId xmlns:p14="http://schemas.microsoft.com/office/powerpoint/2010/main" val="1138497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2D5D6628-E7C6-4D3E-8E50-68D56A28819F}" type="slidenum">
              <a:rPr lang="en-US" altLang="ja-JP"/>
              <a:pPr>
                <a:defRPr/>
              </a:pPr>
              <a:t>‹#›</a:t>
            </a:fld>
            <a:endParaRPr lang="en-US" altLang="ja-JP"/>
          </a:p>
        </p:txBody>
      </p:sp>
    </p:spTree>
    <p:extLst>
      <p:ext uri="{BB962C8B-B14F-4D97-AF65-F5344CB8AC3E}">
        <p14:creationId xmlns:p14="http://schemas.microsoft.com/office/powerpoint/2010/main" val="80535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755650" y="425450"/>
            <a:ext cx="4975225" cy="1812925"/>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5911850" y="425450"/>
            <a:ext cx="8455025" cy="91265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755650" y="2238375"/>
            <a:ext cx="4975225" cy="73136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902BF33-0AD2-403A-84DC-E0633321BD94}" type="slidenum">
              <a:rPr lang="en-US" altLang="ja-JP"/>
              <a:pPr>
                <a:defRPr/>
              </a:pPr>
              <a:t>‹#›</a:t>
            </a:fld>
            <a:endParaRPr lang="en-US" altLang="ja-JP"/>
          </a:p>
        </p:txBody>
      </p:sp>
    </p:spTree>
    <p:extLst>
      <p:ext uri="{BB962C8B-B14F-4D97-AF65-F5344CB8AC3E}">
        <p14:creationId xmlns:p14="http://schemas.microsoft.com/office/powerpoint/2010/main" val="3188095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963863" y="7485063"/>
            <a:ext cx="9074150" cy="884237"/>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2963863" y="955675"/>
            <a:ext cx="9074150" cy="64150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963863" y="8369300"/>
            <a:ext cx="9074150" cy="12541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6D0CB971-FBFD-484D-B2B3-4ACAD42F1B74}" type="slidenum">
              <a:rPr lang="en-US" altLang="ja-JP"/>
              <a:pPr>
                <a:defRPr/>
              </a:pPr>
              <a:t>‹#›</a:t>
            </a:fld>
            <a:endParaRPr lang="en-US" altLang="ja-JP"/>
          </a:p>
        </p:txBody>
      </p:sp>
    </p:spTree>
    <p:extLst>
      <p:ext uri="{BB962C8B-B14F-4D97-AF65-F5344CB8AC3E}">
        <p14:creationId xmlns:p14="http://schemas.microsoft.com/office/powerpoint/2010/main" val="691768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650" y="428625"/>
            <a:ext cx="136112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7511" tIns="73756" rIns="147511" bIns="73756"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755650" y="2495550"/>
            <a:ext cx="13611225" cy="705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7511" tIns="73756" rIns="147511" bIns="73756"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755650" y="9737725"/>
            <a:ext cx="3529013"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7511" tIns="73756" rIns="147511" bIns="73756" numCol="1" anchor="t" anchorCtr="0" compatLnSpc="1">
            <a:prstTxWarp prst="textNoShape">
              <a:avLst/>
            </a:prstTxWarp>
          </a:bodyPr>
          <a:lstStyle>
            <a:lvl1pPr algn="l" defTabSz="1474788">
              <a:defRPr kumimoji="0" sz="230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5167313" y="9737725"/>
            <a:ext cx="4787900"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7511" tIns="73756" rIns="147511" bIns="73756" numCol="1" anchor="t" anchorCtr="0" compatLnSpc="1">
            <a:prstTxWarp prst="textNoShape">
              <a:avLst/>
            </a:prstTxWarp>
          </a:bodyPr>
          <a:lstStyle>
            <a:lvl1pPr algn="ctr" defTabSz="1474788">
              <a:defRPr kumimoji="0" sz="2300">
                <a:ea typeface="+mn-ea"/>
              </a:defRPr>
            </a:lvl1pPr>
          </a:lstStyle>
          <a:p>
            <a:pPr>
              <a:defRPr/>
            </a:pPr>
            <a:endParaRPr lang="en-US" altLang="ja-JP"/>
          </a:p>
        </p:txBody>
      </p:sp>
      <p:sp>
        <p:nvSpPr>
          <p:cNvPr id="1030" name="Rectangle 6"/>
          <p:cNvSpPr>
            <a:spLocks noGrp="1" noChangeArrowheads="1"/>
          </p:cNvSpPr>
          <p:nvPr>
            <p:ph type="sldNum" sz="quarter" idx="4"/>
          </p:nvPr>
        </p:nvSpPr>
        <p:spPr bwMode="auto">
          <a:xfrm>
            <a:off x="10837863" y="9737725"/>
            <a:ext cx="352901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7511" tIns="73756" rIns="147511" bIns="73756" numCol="1" anchor="t" anchorCtr="0" compatLnSpc="1">
            <a:prstTxWarp prst="textNoShape">
              <a:avLst/>
            </a:prstTxWarp>
          </a:bodyPr>
          <a:lstStyle>
            <a:lvl1pPr algn="r" defTabSz="1474788">
              <a:defRPr kumimoji="0" sz="2300">
                <a:ea typeface="+mn-ea"/>
              </a:defRPr>
            </a:lvl1pPr>
          </a:lstStyle>
          <a:p>
            <a:pPr>
              <a:defRPr/>
            </a:pPr>
            <a:fld id="{9CD16D94-8AD6-4D00-A921-06EE792AD091}"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4788" rtl="0" eaLnBrk="0" fontAlgn="base" hangingPunct="0">
        <a:spcBef>
          <a:spcPct val="0"/>
        </a:spcBef>
        <a:spcAft>
          <a:spcPct val="0"/>
        </a:spcAft>
        <a:defRPr kumimoji="1" sz="7100">
          <a:solidFill>
            <a:schemeClr val="tx2"/>
          </a:solidFill>
          <a:latin typeface="+mj-lt"/>
          <a:ea typeface="+mj-ea"/>
          <a:cs typeface="+mj-cs"/>
        </a:defRPr>
      </a:lvl1pPr>
      <a:lvl2pPr algn="ctr" defTabSz="1474788" rtl="0" eaLnBrk="0" fontAlgn="base" hangingPunct="0">
        <a:spcBef>
          <a:spcPct val="0"/>
        </a:spcBef>
        <a:spcAft>
          <a:spcPct val="0"/>
        </a:spcAft>
        <a:defRPr kumimoji="1" sz="7100">
          <a:solidFill>
            <a:schemeClr val="tx2"/>
          </a:solidFill>
          <a:latin typeface="Arial" charset="0"/>
          <a:ea typeface="ＭＳ Ｐゴシック" charset="-128"/>
        </a:defRPr>
      </a:lvl2pPr>
      <a:lvl3pPr algn="ctr" defTabSz="1474788" rtl="0" eaLnBrk="0" fontAlgn="base" hangingPunct="0">
        <a:spcBef>
          <a:spcPct val="0"/>
        </a:spcBef>
        <a:spcAft>
          <a:spcPct val="0"/>
        </a:spcAft>
        <a:defRPr kumimoji="1" sz="7100">
          <a:solidFill>
            <a:schemeClr val="tx2"/>
          </a:solidFill>
          <a:latin typeface="Arial" charset="0"/>
          <a:ea typeface="ＭＳ Ｐゴシック" charset="-128"/>
        </a:defRPr>
      </a:lvl3pPr>
      <a:lvl4pPr algn="ctr" defTabSz="1474788" rtl="0" eaLnBrk="0" fontAlgn="base" hangingPunct="0">
        <a:spcBef>
          <a:spcPct val="0"/>
        </a:spcBef>
        <a:spcAft>
          <a:spcPct val="0"/>
        </a:spcAft>
        <a:defRPr kumimoji="1" sz="7100">
          <a:solidFill>
            <a:schemeClr val="tx2"/>
          </a:solidFill>
          <a:latin typeface="Arial" charset="0"/>
          <a:ea typeface="ＭＳ Ｐゴシック" charset="-128"/>
        </a:defRPr>
      </a:lvl4pPr>
      <a:lvl5pPr algn="ctr" defTabSz="1474788" rtl="0" eaLnBrk="0" fontAlgn="base" hangingPunct="0">
        <a:spcBef>
          <a:spcPct val="0"/>
        </a:spcBef>
        <a:spcAft>
          <a:spcPct val="0"/>
        </a:spcAft>
        <a:defRPr kumimoji="1" sz="7100">
          <a:solidFill>
            <a:schemeClr val="tx2"/>
          </a:solidFill>
          <a:latin typeface="Arial" charset="0"/>
          <a:ea typeface="ＭＳ Ｐゴシック" charset="-128"/>
        </a:defRPr>
      </a:lvl5pPr>
      <a:lvl6pPr marL="457200" algn="ctr" defTabSz="1474788" rtl="0" fontAlgn="base">
        <a:spcBef>
          <a:spcPct val="0"/>
        </a:spcBef>
        <a:spcAft>
          <a:spcPct val="0"/>
        </a:spcAft>
        <a:defRPr kumimoji="1" sz="7100">
          <a:solidFill>
            <a:schemeClr val="tx2"/>
          </a:solidFill>
          <a:latin typeface="Arial" charset="0"/>
          <a:ea typeface="ＭＳ Ｐゴシック" charset="-128"/>
        </a:defRPr>
      </a:lvl6pPr>
      <a:lvl7pPr marL="914400" algn="ctr" defTabSz="1474788" rtl="0" fontAlgn="base">
        <a:spcBef>
          <a:spcPct val="0"/>
        </a:spcBef>
        <a:spcAft>
          <a:spcPct val="0"/>
        </a:spcAft>
        <a:defRPr kumimoji="1" sz="7100">
          <a:solidFill>
            <a:schemeClr val="tx2"/>
          </a:solidFill>
          <a:latin typeface="Arial" charset="0"/>
          <a:ea typeface="ＭＳ Ｐゴシック" charset="-128"/>
        </a:defRPr>
      </a:lvl7pPr>
      <a:lvl8pPr marL="1371600" algn="ctr" defTabSz="1474788" rtl="0" fontAlgn="base">
        <a:spcBef>
          <a:spcPct val="0"/>
        </a:spcBef>
        <a:spcAft>
          <a:spcPct val="0"/>
        </a:spcAft>
        <a:defRPr kumimoji="1" sz="7100">
          <a:solidFill>
            <a:schemeClr val="tx2"/>
          </a:solidFill>
          <a:latin typeface="Arial" charset="0"/>
          <a:ea typeface="ＭＳ Ｐゴシック" charset="-128"/>
        </a:defRPr>
      </a:lvl8pPr>
      <a:lvl9pPr marL="1828800" algn="ctr" defTabSz="1474788" rtl="0" fontAlgn="base">
        <a:spcBef>
          <a:spcPct val="0"/>
        </a:spcBef>
        <a:spcAft>
          <a:spcPct val="0"/>
        </a:spcAft>
        <a:defRPr kumimoji="1" sz="7100">
          <a:solidFill>
            <a:schemeClr val="tx2"/>
          </a:solidFill>
          <a:latin typeface="Arial" charset="0"/>
          <a:ea typeface="ＭＳ Ｐゴシック" charset="-128"/>
        </a:defRPr>
      </a:lvl9pPr>
    </p:titleStyle>
    <p:bodyStyle>
      <a:lvl1pPr marL="552450" indent="-552450" algn="l" defTabSz="1474788" rtl="0" eaLnBrk="0" fontAlgn="base" hangingPunct="0">
        <a:spcBef>
          <a:spcPct val="20000"/>
        </a:spcBef>
        <a:spcAft>
          <a:spcPct val="0"/>
        </a:spcAft>
        <a:buChar char="•"/>
        <a:defRPr kumimoji="1" sz="5200">
          <a:solidFill>
            <a:schemeClr val="tx1"/>
          </a:solidFill>
          <a:latin typeface="+mn-lt"/>
          <a:ea typeface="+mn-ea"/>
          <a:cs typeface="+mn-cs"/>
        </a:defRPr>
      </a:lvl1pPr>
      <a:lvl2pPr marL="1198563" indent="-460375" algn="l" defTabSz="1474788" rtl="0" eaLnBrk="0" fontAlgn="base" hangingPunct="0">
        <a:spcBef>
          <a:spcPct val="20000"/>
        </a:spcBef>
        <a:spcAft>
          <a:spcPct val="0"/>
        </a:spcAft>
        <a:buChar char="–"/>
        <a:defRPr kumimoji="1" sz="4500">
          <a:solidFill>
            <a:schemeClr val="tx1"/>
          </a:solidFill>
          <a:latin typeface="+mn-lt"/>
          <a:ea typeface="+mn-ea"/>
        </a:defRPr>
      </a:lvl2pPr>
      <a:lvl3pPr marL="1844675" indent="-369888" algn="l" defTabSz="1474788" rtl="0" eaLnBrk="0" fontAlgn="base" hangingPunct="0">
        <a:spcBef>
          <a:spcPct val="20000"/>
        </a:spcBef>
        <a:spcAft>
          <a:spcPct val="0"/>
        </a:spcAft>
        <a:buChar char="•"/>
        <a:defRPr kumimoji="1" sz="3900">
          <a:solidFill>
            <a:schemeClr val="tx1"/>
          </a:solidFill>
          <a:latin typeface="+mn-lt"/>
          <a:ea typeface="+mn-ea"/>
        </a:defRPr>
      </a:lvl3pPr>
      <a:lvl4pPr marL="2581275" indent="-368300" algn="l" defTabSz="1474788" rtl="0" eaLnBrk="0" fontAlgn="base" hangingPunct="0">
        <a:spcBef>
          <a:spcPct val="20000"/>
        </a:spcBef>
        <a:spcAft>
          <a:spcPct val="0"/>
        </a:spcAft>
        <a:buChar char="–"/>
        <a:defRPr kumimoji="1" sz="3200">
          <a:solidFill>
            <a:schemeClr val="tx1"/>
          </a:solidFill>
          <a:latin typeface="+mn-lt"/>
          <a:ea typeface="+mn-ea"/>
        </a:defRPr>
      </a:lvl4pPr>
      <a:lvl5pPr marL="3319463" indent="-369888" algn="l" defTabSz="1474788" rtl="0" eaLnBrk="0" fontAlgn="base" hangingPunct="0">
        <a:spcBef>
          <a:spcPct val="20000"/>
        </a:spcBef>
        <a:spcAft>
          <a:spcPct val="0"/>
        </a:spcAft>
        <a:buChar char="»"/>
        <a:defRPr kumimoji="1" sz="3200">
          <a:solidFill>
            <a:schemeClr val="tx1"/>
          </a:solidFill>
          <a:latin typeface="+mn-lt"/>
          <a:ea typeface="+mn-ea"/>
        </a:defRPr>
      </a:lvl5pPr>
      <a:lvl6pPr marL="3776663" indent="-369888" algn="l" defTabSz="1474788" rtl="0" fontAlgn="base">
        <a:spcBef>
          <a:spcPct val="20000"/>
        </a:spcBef>
        <a:spcAft>
          <a:spcPct val="0"/>
        </a:spcAft>
        <a:buChar char="»"/>
        <a:defRPr kumimoji="1" sz="3200">
          <a:solidFill>
            <a:schemeClr val="tx1"/>
          </a:solidFill>
          <a:latin typeface="+mn-lt"/>
          <a:ea typeface="+mn-ea"/>
        </a:defRPr>
      </a:lvl6pPr>
      <a:lvl7pPr marL="4233863" indent="-369888" algn="l" defTabSz="1474788" rtl="0" fontAlgn="base">
        <a:spcBef>
          <a:spcPct val="20000"/>
        </a:spcBef>
        <a:spcAft>
          <a:spcPct val="0"/>
        </a:spcAft>
        <a:buChar char="»"/>
        <a:defRPr kumimoji="1" sz="3200">
          <a:solidFill>
            <a:schemeClr val="tx1"/>
          </a:solidFill>
          <a:latin typeface="+mn-lt"/>
          <a:ea typeface="+mn-ea"/>
        </a:defRPr>
      </a:lvl7pPr>
      <a:lvl8pPr marL="4691063" indent="-369888" algn="l" defTabSz="1474788" rtl="0" fontAlgn="base">
        <a:spcBef>
          <a:spcPct val="20000"/>
        </a:spcBef>
        <a:spcAft>
          <a:spcPct val="0"/>
        </a:spcAft>
        <a:buChar char="»"/>
        <a:defRPr kumimoji="1" sz="3200">
          <a:solidFill>
            <a:schemeClr val="tx1"/>
          </a:solidFill>
          <a:latin typeface="+mn-lt"/>
          <a:ea typeface="+mn-ea"/>
        </a:defRPr>
      </a:lvl8pPr>
      <a:lvl9pPr marL="5148263" indent="-369888" algn="l" defTabSz="1474788" rtl="0" fontAlgn="base">
        <a:spcBef>
          <a:spcPct val="20000"/>
        </a:spcBef>
        <a:spcAft>
          <a:spcPct val="0"/>
        </a:spcAft>
        <a:buChar char="»"/>
        <a:defRPr kumimoji="1" sz="32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jpeg"/><Relationship Id="rId2"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109.jpeg"/><Relationship Id="rId5" Type="http://schemas.openxmlformats.org/officeDocument/2006/relationships/image" Target="../media/image108.png"/><Relationship Id="rId4" Type="http://schemas.openxmlformats.org/officeDocument/2006/relationships/image" Target="../media/image107.png"/></Relationships>
</file>

<file path=ppt/slides/_rels/slide1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jpeg"/><Relationship Id="rId4" Type="http://schemas.openxmlformats.org/officeDocument/2006/relationships/image" Target="../media/image113.png"/></Relationships>
</file>

<file path=ppt/slides/_rels/slide12.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9.jpeg"/><Relationship Id="rId5" Type="http://schemas.openxmlformats.org/officeDocument/2006/relationships/image" Target="../media/image118.png"/><Relationship Id="rId4" Type="http://schemas.openxmlformats.org/officeDocument/2006/relationships/image" Target="../media/image117.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5.png"/><Relationship Id="rId18" Type="http://schemas.microsoft.com/office/2007/relationships/hdphoto" Target="../media/hdphoto2.wdp"/><Relationship Id="rId26" Type="http://schemas.openxmlformats.org/officeDocument/2006/relationships/image" Target="../media/image28.jpeg"/><Relationship Id="rId3" Type="http://schemas.openxmlformats.org/officeDocument/2006/relationships/image" Target="../media/image9.jpeg"/><Relationship Id="rId21" Type="http://schemas.openxmlformats.org/officeDocument/2006/relationships/image" Target="../media/image24.jpeg"/><Relationship Id="rId7" Type="http://schemas.openxmlformats.org/officeDocument/2006/relationships/image" Target="../media/image13.png"/><Relationship Id="rId12" Type="http://schemas.openxmlformats.org/officeDocument/2006/relationships/image" Target="../media/image18.emf"/><Relationship Id="rId17" Type="http://schemas.openxmlformats.org/officeDocument/2006/relationships/image" Target="../media/image21.png"/><Relationship Id="rId25" Type="http://schemas.openxmlformats.org/officeDocument/2006/relationships/image" Target="../media/image27.jpeg"/><Relationship Id="rId2" Type="http://schemas.openxmlformats.org/officeDocument/2006/relationships/image" Target="../media/image8.png"/><Relationship Id="rId16" Type="http://schemas.microsoft.com/office/2007/relationships/hdphoto" Target="../media/hdphoto1.wdp"/><Relationship Id="rId20" Type="http://schemas.openxmlformats.org/officeDocument/2006/relationships/image" Target="../media/image23.tmp"/><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jpg"/><Relationship Id="rId24" Type="http://schemas.openxmlformats.org/officeDocument/2006/relationships/image" Target="../media/image26.jpeg"/><Relationship Id="rId5" Type="http://schemas.openxmlformats.org/officeDocument/2006/relationships/image" Target="../media/image11.jpeg"/><Relationship Id="rId15" Type="http://schemas.openxmlformats.org/officeDocument/2006/relationships/image" Target="../media/image20.png"/><Relationship Id="rId23" Type="http://schemas.microsoft.com/office/2007/relationships/hdphoto" Target="../media/hdphoto3.wdp"/><Relationship Id="rId10" Type="http://schemas.openxmlformats.org/officeDocument/2006/relationships/image" Target="../media/image16.jpeg"/><Relationship Id="rId19" Type="http://schemas.openxmlformats.org/officeDocument/2006/relationships/image" Target="../media/image22.png"/><Relationship Id="rId4" Type="http://schemas.openxmlformats.org/officeDocument/2006/relationships/image" Target="../media/image10.jpeg"/><Relationship Id="rId9" Type="http://schemas.openxmlformats.org/officeDocument/2006/relationships/image" Target="../media/image15.jpg"/><Relationship Id="rId14" Type="http://schemas.openxmlformats.org/officeDocument/2006/relationships/image" Target="../media/image19.jpg"/><Relationship Id="rId22" Type="http://schemas.openxmlformats.org/officeDocument/2006/relationships/image" Target="../media/image25.png"/><Relationship Id="rId27" Type="http://schemas.openxmlformats.org/officeDocument/2006/relationships/image" Target="../media/image29.jpeg"/></Relationships>
</file>

<file path=ppt/slides/_rels/slide4.xml.rels><?xml version="1.0" encoding="UTF-8" standalone="yes"?>
<Relationships xmlns="http://schemas.openxmlformats.org/package/2006/relationships"><Relationship Id="rId8" Type="http://schemas.openxmlformats.org/officeDocument/2006/relationships/image" Target="../media/image35.emf"/><Relationship Id="rId13" Type="http://schemas.openxmlformats.org/officeDocument/2006/relationships/image" Target="../media/image40.png"/><Relationship Id="rId18" Type="http://schemas.openxmlformats.org/officeDocument/2006/relationships/image" Target="../media/image45.jpeg"/><Relationship Id="rId3" Type="http://schemas.openxmlformats.org/officeDocument/2006/relationships/image" Target="../media/image31.png"/><Relationship Id="rId7" Type="http://schemas.openxmlformats.org/officeDocument/2006/relationships/image" Target="../media/image34.jpeg"/><Relationship Id="rId12" Type="http://schemas.openxmlformats.org/officeDocument/2006/relationships/image" Target="../media/image39.png"/><Relationship Id="rId17" Type="http://schemas.openxmlformats.org/officeDocument/2006/relationships/image" Target="../media/image44.jpg"/><Relationship Id="rId2" Type="http://schemas.openxmlformats.org/officeDocument/2006/relationships/image" Target="../media/image30.jpg"/><Relationship Id="rId16"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jpeg"/><Relationship Id="rId5" Type="http://schemas.openxmlformats.org/officeDocument/2006/relationships/image" Target="../media/image32.jpeg"/><Relationship Id="rId15" Type="http://schemas.openxmlformats.org/officeDocument/2006/relationships/image" Target="../media/image42.jpeg"/><Relationship Id="rId10" Type="http://schemas.openxmlformats.org/officeDocument/2006/relationships/image" Target="../media/image37.jpeg"/><Relationship Id="rId4" Type="http://schemas.openxmlformats.org/officeDocument/2006/relationships/image" Target="../media/image12.png"/><Relationship Id="rId9" Type="http://schemas.openxmlformats.org/officeDocument/2006/relationships/image" Target="../media/image36.jpeg"/><Relationship Id="rId14" Type="http://schemas.openxmlformats.org/officeDocument/2006/relationships/image" Target="../media/image41.jpeg"/></Relationships>
</file>

<file path=ppt/slides/_rels/slide5.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2.jpeg"/><Relationship Id="rId3" Type="http://schemas.openxmlformats.org/officeDocument/2006/relationships/image" Target="../media/image47.jpeg"/><Relationship Id="rId21" Type="http://schemas.openxmlformats.org/officeDocument/2006/relationships/image" Target="../media/image65.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jpeg"/><Relationship Id="rId2" Type="http://schemas.openxmlformats.org/officeDocument/2006/relationships/image" Target="../media/image46.jpeg"/><Relationship Id="rId16" Type="http://schemas.openxmlformats.org/officeDocument/2006/relationships/image" Target="../media/image60.jpeg"/><Relationship Id="rId20"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19" Type="http://schemas.openxmlformats.org/officeDocument/2006/relationships/image" Target="../media/image63.jpeg"/><Relationship Id="rId4" Type="http://schemas.openxmlformats.org/officeDocument/2006/relationships/image" Target="../media/image48.png"/><Relationship Id="rId9" Type="http://schemas.openxmlformats.org/officeDocument/2006/relationships/image" Target="../media/image53.jpeg"/><Relationship Id="rId14" Type="http://schemas.openxmlformats.org/officeDocument/2006/relationships/image" Target="../media/image58.jpeg"/><Relationship Id="rId22" Type="http://schemas.openxmlformats.org/officeDocument/2006/relationships/image" Target="../media/image66.png"/></Relationships>
</file>

<file path=ppt/slides/_rels/slide6.xml.rels><?xml version="1.0" encoding="UTF-8" standalone="yes"?>
<Relationships xmlns="http://schemas.openxmlformats.org/package/2006/relationships"><Relationship Id="rId8" Type="http://schemas.openxmlformats.org/officeDocument/2006/relationships/image" Target="../media/image72.jpeg"/><Relationship Id="rId13" Type="http://schemas.openxmlformats.org/officeDocument/2006/relationships/image" Target="../media/image77.jpeg"/><Relationship Id="rId18" Type="http://schemas.openxmlformats.org/officeDocument/2006/relationships/image" Target="../media/image82.jpeg"/><Relationship Id="rId3" Type="http://schemas.openxmlformats.org/officeDocument/2006/relationships/image" Target="../media/image67.jpeg"/><Relationship Id="rId21" Type="http://schemas.openxmlformats.org/officeDocument/2006/relationships/image" Target="../media/image85.jpeg"/><Relationship Id="rId7" Type="http://schemas.openxmlformats.org/officeDocument/2006/relationships/image" Target="../media/image71.jpeg"/><Relationship Id="rId12" Type="http://schemas.openxmlformats.org/officeDocument/2006/relationships/image" Target="../media/image76.jpeg"/><Relationship Id="rId17" Type="http://schemas.openxmlformats.org/officeDocument/2006/relationships/image" Target="../media/image81.png"/><Relationship Id="rId2" Type="http://schemas.openxmlformats.org/officeDocument/2006/relationships/notesSlide" Target="../notesSlides/notesSlide3.xml"/><Relationship Id="rId16" Type="http://schemas.openxmlformats.org/officeDocument/2006/relationships/image" Target="../media/image80.png"/><Relationship Id="rId20"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image" Target="../media/image75.jpeg"/><Relationship Id="rId5" Type="http://schemas.openxmlformats.org/officeDocument/2006/relationships/image" Target="../media/image69.jpeg"/><Relationship Id="rId15" Type="http://schemas.openxmlformats.org/officeDocument/2006/relationships/image" Target="../media/image79.jpeg"/><Relationship Id="rId10" Type="http://schemas.openxmlformats.org/officeDocument/2006/relationships/image" Target="../media/image74.png"/><Relationship Id="rId19" Type="http://schemas.openxmlformats.org/officeDocument/2006/relationships/image" Target="../media/image83.jpeg"/><Relationship Id="rId4" Type="http://schemas.openxmlformats.org/officeDocument/2006/relationships/image" Target="../media/image68.jpeg"/><Relationship Id="rId9" Type="http://schemas.openxmlformats.org/officeDocument/2006/relationships/image" Target="../media/image73.png"/><Relationship Id="rId14" Type="http://schemas.openxmlformats.org/officeDocument/2006/relationships/image" Target="../media/image78.jpeg"/></Relationships>
</file>

<file path=ppt/slides/_rels/slide7.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jpeg"/><Relationship Id="rId4" Type="http://schemas.openxmlformats.org/officeDocument/2006/relationships/image" Target="../media/image88.jpeg"/></Relationships>
</file>

<file path=ppt/slides/_rels/slide8.xml.rels><?xml version="1.0" encoding="UTF-8" standalone="yes"?>
<Relationships xmlns="http://schemas.openxmlformats.org/package/2006/relationships"><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277"/>
          <p:cNvSpPr txBox="1">
            <a:spLocks noChangeArrowheads="1"/>
          </p:cNvSpPr>
          <p:nvPr/>
        </p:nvSpPr>
        <p:spPr bwMode="auto">
          <a:xfrm>
            <a:off x="3735388" y="10279063"/>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-1-</a:t>
            </a:r>
          </a:p>
        </p:txBody>
      </p:sp>
      <p:sp>
        <p:nvSpPr>
          <p:cNvPr id="3078" name="Text Box 278"/>
          <p:cNvSpPr txBox="1">
            <a:spLocks noChangeArrowheads="1"/>
          </p:cNvSpPr>
          <p:nvPr/>
        </p:nvSpPr>
        <p:spPr bwMode="auto">
          <a:xfrm>
            <a:off x="10936288" y="10280650"/>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-2-</a:t>
            </a:r>
          </a:p>
        </p:txBody>
      </p:sp>
      <p:pic>
        <p:nvPicPr>
          <p:cNvPr id="168" name="Picture 273" descr="最終高解像度_拡大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775" y="800100"/>
            <a:ext cx="13029220" cy="5878748"/>
          </a:xfrm>
          <a:prstGeom prst="rect">
            <a:avLst/>
          </a:prstGeom>
          <a:noFill/>
          <a:extLst>
            <a:ext uri="{909E8E84-426E-40DD-AFC4-6F175D3DCCD1}">
              <a14:hiddenFill xmlns:a14="http://schemas.microsoft.com/office/drawing/2010/main">
                <a:solidFill>
                  <a:srgbClr val="FFFFFF"/>
                </a:solidFill>
              </a14:hiddenFill>
            </a:ext>
          </a:extLst>
        </p:spPr>
      </p:pic>
      <p:sp>
        <p:nvSpPr>
          <p:cNvPr id="241" name="AutoShape 362"/>
          <p:cNvSpPr>
            <a:spLocks noChangeArrowheads="1"/>
          </p:cNvSpPr>
          <p:nvPr/>
        </p:nvSpPr>
        <p:spPr bwMode="white">
          <a:xfrm flipV="1">
            <a:off x="7676523" y="3045706"/>
            <a:ext cx="1447800" cy="371475"/>
          </a:xfrm>
          <a:custGeom>
            <a:avLst/>
            <a:gdLst>
              <a:gd name="G0" fmla="+- 1847 0 0"/>
              <a:gd name="G1" fmla="+- 21600 0 1847"/>
              <a:gd name="G2" fmla="*/ 1847 1 2"/>
              <a:gd name="G3" fmla="+- 21600 0 G2"/>
              <a:gd name="G4" fmla="+/ 1847 21600 2"/>
              <a:gd name="G5" fmla="+/ G1 0 2"/>
              <a:gd name="G6" fmla="*/ 21600 21600 1847"/>
              <a:gd name="G7" fmla="*/ G6 1 2"/>
              <a:gd name="G8" fmla="+- 21600 0 G7"/>
              <a:gd name="G9" fmla="*/ 21600 1 2"/>
              <a:gd name="G10" fmla="+- 1847 0 G9"/>
              <a:gd name="G11" fmla="?: G10 G8 0"/>
              <a:gd name="G12" fmla="?: G10 G7 21600"/>
              <a:gd name="T0" fmla="*/ 20676 w 21600"/>
              <a:gd name="T1" fmla="*/ 10800 h 21600"/>
              <a:gd name="T2" fmla="*/ 10800 w 21600"/>
              <a:gd name="T3" fmla="*/ 21600 h 21600"/>
              <a:gd name="T4" fmla="*/ 924 w 21600"/>
              <a:gd name="T5" fmla="*/ 10800 h 21600"/>
              <a:gd name="T6" fmla="*/ 10800 w 21600"/>
              <a:gd name="T7" fmla="*/ 0 h 21600"/>
              <a:gd name="T8" fmla="*/ 2724 w 21600"/>
              <a:gd name="T9" fmla="*/ 2724 h 21600"/>
              <a:gd name="T10" fmla="*/ 18876 w 21600"/>
              <a:gd name="T11" fmla="*/ 18876 h 21600"/>
            </a:gdLst>
            <a:ahLst/>
            <a:cxnLst>
              <a:cxn ang="0">
                <a:pos x="T0" y="T1"/>
              </a:cxn>
              <a:cxn ang="0">
                <a:pos x="T2" y="T3"/>
              </a:cxn>
              <a:cxn ang="0">
                <a:pos x="T4" y="T5"/>
              </a:cxn>
              <a:cxn ang="0">
                <a:pos x="T6" y="T7"/>
              </a:cxn>
            </a:cxnLst>
            <a:rect l="T8" t="T9" r="T10" b="T11"/>
            <a:pathLst>
              <a:path w="21600" h="21600">
                <a:moveTo>
                  <a:pt x="0" y="0"/>
                </a:moveTo>
                <a:lnTo>
                  <a:pt x="1847" y="21600"/>
                </a:lnTo>
                <a:lnTo>
                  <a:pt x="19753"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2" name="AutoShape 363"/>
          <p:cNvSpPr>
            <a:spLocks noChangeArrowheads="1"/>
          </p:cNvSpPr>
          <p:nvPr/>
        </p:nvSpPr>
        <p:spPr bwMode="white">
          <a:xfrm flipV="1">
            <a:off x="1120775" y="6107162"/>
            <a:ext cx="1760538" cy="247650"/>
          </a:xfrm>
          <a:custGeom>
            <a:avLst/>
            <a:gdLst>
              <a:gd name="G0" fmla="+- 1237 0 0"/>
              <a:gd name="G1" fmla="+- 21600 0 1237"/>
              <a:gd name="G2" fmla="*/ 1237 1 2"/>
              <a:gd name="G3" fmla="+- 21600 0 G2"/>
              <a:gd name="G4" fmla="+/ 1237 21600 2"/>
              <a:gd name="G5" fmla="+/ G1 0 2"/>
              <a:gd name="G6" fmla="*/ 21600 21600 1237"/>
              <a:gd name="G7" fmla="*/ G6 1 2"/>
              <a:gd name="G8" fmla="+- 21600 0 G7"/>
              <a:gd name="G9" fmla="*/ 21600 1 2"/>
              <a:gd name="G10" fmla="+- 1237 0 G9"/>
              <a:gd name="G11" fmla="?: G10 G8 0"/>
              <a:gd name="G12" fmla="?: G10 G7 21600"/>
              <a:gd name="T0" fmla="*/ 20981 w 21600"/>
              <a:gd name="T1" fmla="*/ 10800 h 21600"/>
              <a:gd name="T2" fmla="*/ 10800 w 21600"/>
              <a:gd name="T3" fmla="*/ 21600 h 21600"/>
              <a:gd name="T4" fmla="*/ 619 w 21600"/>
              <a:gd name="T5" fmla="*/ 10800 h 21600"/>
              <a:gd name="T6" fmla="*/ 10800 w 21600"/>
              <a:gd name="T7" fmla="*/ 0 h 21600"/>
              <a:gd name="T8" fmla="*/ 2419 w 21600"/>
              <a:gd name="T9" fmla="*/ 2419 h 21600"/>
              <a:gd name="T10" fmla="*/ 19181 w 21600"/>
              <a:gd name="T11" fmla="*/ 19181 h 21600"/>
            </a:gdLst>
            <a:ahLst/>
            <a:cxnLst>
              <a:cxn ang="0">
                <a:pos x="T0" y="T1"/>
              </a:cxn>
              <a:cxn ang="0">
                <a:pos x="T2" y="T3"/>
              </a:cxn>
              <a:cxn ang="0">
                <a:pos x="T4" y="T5"/>
              </a:cxn>
              <a:cxn ang="0">
                <a:pos x="T6" y="T7"/>
              </a:cxn>
            </a:cxnLst>
            <a:rect l="T8" t="T9" r="T10" b="T11"/>
            <a:pathLst>
              <a:path w="21600" h="21600">
                <a:moveTo>
                  <a:pt x="0" y="0"/>
                </a:moveTo>
                <a:lnTo>
                  <a:pt x="1237" y="21600"/>
                </a:lnTo>
                <a:lnTo>
                  <a:pt x="20363"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3" name="AutoShape 364"/>
          <p:cNvSpPr>
            <a:spLocks noChangeArrowheads="1"/>
          </p:cNvSpPr>
          <p:nvPr/>
        </p:nvSpPr>
        <p:spPr bwMode="white">
          <a:xfrm flipV="1">
            <a:off x="7215188" y="2840038"/>
            <a:ext cx="633412" cy="611187"/>
          </a:xfrm>
          <a:custGeom>
            <a:avLst/>
            <a:gdLst>
              <a:gd name="G0" fmla="+- 3410 0 0"/>
              <a:gd name="G1" fmla="+- 21600 0 3410"/>
              <a:gd name="G2" fmla="*/ 3410 1 2"/>
              <a:gd name="G3" fmla="+- 21600 0 G2"/>
              <a:gd name="G4" fmla="+/ 3410 21600 2"/>
              <a:gd name="G5" fmla="+/ G1 0 2"/>
              <a:gd name="G6" fmla="*/ 21600 21600 3410"/>
              <a:gd name="G7" fmla="*/ G6 1 2"/>
              <a:gd name="G8" fmla="+- 21600 0 G7"/>
              <a:gd name="G9" fmla="*/ 21600 1 2"/>
              <a:gd name="G10" fmla="+- 3410 0 G9"/>
              <a:gd name="G11" fmla="?: G10 G8 0"/>
              <a:gd name="G12" fmla="?: G10 G7 21600"/>
              <a:gd name="T0" fmla="*/ 19895 w 21600"/>
              <a:gd name="T1" fmla="*/ 10800 h 21600"/>
              <a:gd name="T2" fmla="*/ 10800 w 21600"/>
              <a:gd name="T3" fmla="*/ 21600 h 21600"/>
              <a:gd name="T4" fmla="*/ 1705 w 21600"/>
              <a:gd name="T5" fmla="*/ 10800 h 21600"/>
              <a:gd name="T6" fmla="*/ 10800 w 21600"/>
              <a:gd name="T7" fmla="*/ 0 h 21600"/>
              <a:gd name="T8" fmla="*/ 3505 w 21600"/>
              <a:gd name="T9" fmla="*/ 3505 h 21600"/>
              <a:gd name="T10" fmla="*/ 18095 w 21600"/>
              <a:gd name="T11" fmla="*/ 18095 h 21600"/>
            </a:gdLst>
            <a:ahLst/>
            <a:cxnLst>
              <a:cxn ang="0">
                <a:pos x="T0" y="T1"/>
              </a:cxn>
              <a:cxn ang="0">
                <a:pos x="T2" y="T3"/>
              </a:cxn>
              <a:cxn ang="0">
                <a:pos x="T4" y="T5"/>
              </a:cxn>
              <a:cxn ang="0">
                <a:pos x="T6" y="T7"/>
              </a:cxn>
            </a:cxnLst>
            <a:rect l="T8" t="T9" r="T10" b="T11"/>
            <a:pathLst>
              <a:path w="21600" h="21600">
                <a:moveTo>
                  <a:pt x="0" y="0"/>
                </a:moveTo>
                <a:lnTo>
                  <a:pt x="3410" y="21600"/>
                </a:lnTo>
                <a:lnTo>
                  <a:pt x="18190"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8" name="Text Box 366"/>
          <p:cNvSpPr txBox="1">
            <a:spLocks noChangeArrowheads="1"/>
          </p:cNvSpPr>
          <p:nvPr/>
        </p:nvSpPr>
        <p:spPr bwMode="auto">
          <a:xfrm>
            <a:off x="7724776" y="1230353"/>
            <a:ext cx="72866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dirty="0">
                <a:latin typeface="HG丸ｺﾞｼｯｸM-PRO" pitchFamily="50" charset="-128"/>
                <a:ea typeface="HG丸ｺﾞｼｯｸM-PRO" pitchFamily="50" charset="-128"/>
              </a:rPr>
              <a:t>技術部</a:t>
            </a:r>
          </a:p>
        </p:txBody>
      </p:sp>
      <p:grpSp>
        <p:nvGrpSpPr>
          <p:cNvPr id="249" name="Group 367"/>
          <p:cNvGrpSpPr>
            <a:grpSpLocks/>
          </p:cNvGrpSpPr>
          <p:nvPr/>
        </p:nvGrpSpPr>
        <p:grpSpPr bwMode="auto">
          <a:xfrm>
            <a:off x="633413" y="1206500"/>
            <a:ext cx="669925" cy="1328738"/>
            <a:chOff x="712" y="1162"/>
            <a:chExt cx="422" cy="837"/>
          </a:xfrm>
        </p:grpSpPr>
        <p:grpSp>
          <p:nvGrpSpPr>
            <p:cNvPr id="250" name="Group 368"/>
            <p:cNvGrpSpPr>
              <a:grpSpLocks/>
            </p:cNvGrpSpPr>
            <p:nvPr/>
          </p:nvGrpSpPr>
          <p:grpSpPr bwMode="auto">
            <a:xfrm>
              <a:off x="712" y="1346"/>
              <a:ext cx="422" cy="653"/>
              <a:chOff x="808" y="1282"/>
              <a:chExt cx="422" cy="653"/>
            </a:xfrm>
          </p:grpSpPr>
          <p:sp>
            <p:nvSpPr>
              <p:cNvPr id="252" name="Rectangle 369"/>
              <p:cNvSpPr>
                <a:spLocks noChangeAspect="1" noChangeArrowheads="1"/>
              </p:cNvSpPr>
              <p:nvPr/>
            </p:nvSpPr>
            <p:spPr bwMode="auto">
              <a:xfrm rot="5400000">
                <a:off x="1014" y="1429"/>
                <a:ext cx="9" cy="422"/>
              </a:xfrm>
              <a:prstGeom prst="rect">
                <a:avLst/>
              </a:prstGeom>
              <a:solidFill>
                <a:srgbClr val="000000"/>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endParaRPr lang="ja-JP" altLang="en-US"/>
              </a:p>
            </p:txBody>
          </p:sp>
          <p:sp>
            <p:nvSpPr>
              <p:cNvPr id="253" name="Rectangle 370"/>
              <p:cNvSpPr>
                <a:spLocks noChangeAspect="1" noChangeArrowheads="1"/>
              </p:cNvSpPr>
              <p:nvPr/>
            </p:nvSpPr>
            <p:spPr bwMode="auto">
              <a:xfrm rot="5400000">
                <a:off x="704" y="1608"/>
                <a:ext cx="647" cy="8"/>
              </a:xfrm>
              <a:prstGeom prst="rect">
                <a:avLst/>
              </a:prstGeom>
              <a:solidFill>
                <a:srgbClr val="000000"/>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endParaRPr lang="ja-JP" altLang="en-US"/>
              </a:p>
            </p:txBody>
          </p:sp>
          <p:sp>
            <p:nvSpPr>
              <p:cNvPr id="254" name="Freeform 371"/>
              <p:cNvSpPr>
                <a:spLocks noChangeAspect="1"/>
              </p:cNvSpPr>
              <p:nvPr/>
            </p:nvSpPr>
            <p:spPr bwMode="auto">
              <a:xfrm rot="5400000">
                <a:off x="927" y="1309"/>
                <a:ext cx="132" cy="77"/>
              </a:xfrm>
              <a:custGeom>
                <a:avLst/>
                <a:gdLst>
                  <a:gd name="T0" fmla="*/ 22 w 896"/>
                  <a:gd name="T1" fmla="*/ 0 h 520"/>
                  <a:gd name="T2" fmla="*/ 0 w 896"/>
                  <a:gd name="T3" fmla="*/ 54 h 520"/>
                  <a:gd name="T4" fmla="*/ 874 w 896"/>
                  <a:gd name="T5" fmla="*/ 520 h 520"/>
                  <a:gd name="T6" fmla="*/ 896 w 896"/>
                  <a:gd name="T7" fmla="*/ 467 h 520"/>
                  <a:gd name="T8" fmla="*/ 22 w 896"/>
                  <a:gd name="T9" fmla="*/ 0 h 520"/>
                </a:gdLst>
                <a:ahLst/>
                <a:cxnLst>
                  <a:cxn ang="0">
                    <a:pos x="T0" y="T1"/>
                  </a:cxn>
                  <a:cxn ang="0">
                    <a:pos x="T2" y="T3"/>
                  </a:cxn>
                  <a:cxn ang="0">
                    <a:pos x="T4" y="T5"/>
                  </a:cxn>
                  <a:cxn ang="0">
                    <a:pos x="T6" y="T7"/>
                  </a:cxn>
                  <a:cxn ang="0">
                    <a:pos x="T8" y="T9"/>
                  </a:cxn>
                </a:cxnLst>
                <a:rect l="0" t="0" r="r" b="b"/>
                <a:pathLst>
                  <a:path w="896" h="520">
                    <a:moveTo>
                      <a:pt x="22" y="0"/>
                    </a:moveTo>
                    <a:lnTo>
                      <a:pt x="0" y="54"/>
                    </a:lnTo>
                    <a:lnTo>
                      <a:pt x="874" y="520"/>
                    </a:lnTo>
                    <a:lnTo>
                      <a:pt x="896" y="467"/>
                    </a:lnTo>
                    <a:lnTo>
                      <a:pt x="22" y="0"/>
                    </a:lnTo>
                    <a:close/>
                  </a:path>
                </a:pathLst>
              </a:custGeom>
              <a:solidFill>
                <a:srgbClr val="000000"/>
              </a:solidFill>
              <a:ln>
                <a:noFill/>
              </a:ln>
              <a:extLst>
                <a:ext uri="{91240B29-F687-4F45-9708-019B960494DF}">
                  <a14:hiddenLine xmlns:a14="http://schemas.microsoft.com/office/drawing/2010/main" w="19050">
                    <a:solidFill>
                      <a:srgbClr val="000000"/>
                    </a:solidFill>
                    <a:round/>
                    <a:headEnd/>
                    <a:tailEnd/>
                  </a14:hiddenLine>
                </a:ext>
              </a:extLst>
            </p:spPr>
            <p:txBody>
              <a:bodyPr/>
              <a:lstStyle/>
              <a:p>
                <a:endParaRPr lang="ja-JP" altLang="en-US"/>
              </a:p>
            </p:txBody>
          </p:sp>
          <p:sp>
            <p:nvSpPr>
              <p:cNvPr id="255" name="Freeform 372"/>
              <p:cNvSpPr>
                <a:spLocks noChangeAspect="1"/>
              </p:cNvSpPr>
              <p:nvPr/>
            </p:nvSpPr>
            <p:spPr bwMode="auto">
              <a:xfrm rot="5400000">
                <a:off x="1026" y="1334"/>
                <a:ext cx="11" cy="150"/>
              </a:xfrm>
              <a:custGeom>
                <a:avLst/>
                <a:gdLst>
                  <a:gd name="T0" fmla="*/ 16 w 74"/>
                  <a:gd name="T1" fmla="*/ 1020 h 1020"/>
                  <a:gd name="T2" fmla="*/ 74 w 74"/>
                  <a:gd name="T3" fmla="*/ 1019 h 1020"/>
                  <a:gd name="T4" fmla="*/ 58 w 74"/>
                  <a:gd name="T5" fmla="*/ 0 h 1020"/>
                  <a:gd name="T6" fmla="*/ 0 w 74"/>
                  <a:gd name="T7" fmla="*/ 1 h 1020"/>
                  <a:gd name="T8" fmla="*/ 16 w 74"/>
                  <a:gd name="T9" fmla="*/ 1020 h 1020"/>
                </a:gdLst>
                <a:ahLst/>
                <a:cxnLst>
                  <a:cxn ang="0">
                    <a:pos x="T0" y="T1"/>
                  </a:cxn>
                  <a:cxn ang="0">
                    <a:pos x="T2" y="T3"/>
                  </a:cxn>
                  <a:cxn ang="0">
                    <a:pos x="T4" y="T5"/>
                  </a:cxn>
                  <a:cxn ang="0">
                    <a:pos x="T6" y="T7"/>
                  </a:cxn>
                  <a:cxn ang="0">
                    <a:pos x="T8" y="T9"/>
                  </a:cxn>
                </a:cxnLst>
                <a:rect l="0" t="0" r="r" b="b"/>
                <a:pathLst>
                  <a:path w="74" h="1020">
                    <a:moveTo>
                      <a:pt x="16" y="1020"/>
                    </a:moveTo>
                    <a:lnTo>
                      <a:pt x="74" y="1019"/>
                    </a:lnTo>
                    <a:lnTo>
                      <a:pt x="58" y="0"/>
                    </a:lnTo>
                    <a:lnTo>
                      <a:pt x="0" y="1"/>
                    </a:lnTo>
                    <a:lnTo>
                      <a:pt x="16" y="1020"/>
                    </a:lnTo>
                    <a:close/>
                  </a:path>
                </a:pathLst>
              </a:custGeom>
              <a:solidFill>
                <a:srgbClr val="000000"/>
              </a:solidFill>
              <a:ln>
                <a:noFill/>
              </a:ln>
              <a:extLst>
                <a:ext uri="{91240B29-F687-4F45-9708-019B960494DF}">
                  <a14:hiddenLine xmlns:a14="http://schemas.microsoft.com/office/drawing/2010/main" w="19050">
                    <a:solidFill>
                      <a:srgbClr val="000000"/>
                    </a:solidFill>
                    <a:round/>
                    <a:headEnd/>
                    <a:tailEnd/>
                  </a14:hiddenLine>
                </a:ext>
              </a:extLst>
            </p:spPr>
            <p:txBody>
              <a:bodyPr/>
              <a:lstStyle/>
              <a:p>
                <a:endParaRPr lang="ja-JP" altLang="en-US"/>
              </a:p>
            </p:txBody>
          </p:sp>
          <p:sp>
            <p:nvSpPr>
              <p:cNvPr id="256" name="Oval 373"/>
              <p:cNvSpPr>
                <a:spLocks noChangeArrowheads="1"/>
              </p:cNvSpPr>
              <p:nvPr/>
            </p:nvSpPr>
            <p:spPr bwMode="auto">
              <a:xfrm rot="5400000">
                <a:off x="898" y="1509"/>
                <a:ext cx="260" cy="26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sp>
            <p:nvSpPr>
              <p:cNvPr id="257" name="Oval 374"/>
              <p:cNvSpPr>
                <a:spLocks noChangeArrowheads="1"/>
              </p:cNvSpPr>
              <p:nvPr/>
            </p:nvSpPr>
            <p:spPr bwMode="auto">
              <a:xfrm rot="5400000">
                <a:off x="935" y="1547"/>
                <a:ext cx="183" cy="18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grpSp>
        <p:sp>
          <p:nvSpPr>
            <p:cNvPr id="251" name="Text Box 375"/>
            <p:cNvSpPr txBox="1">
              <a:spLocks noChangeArrowheads="1"/>
            </p:cNvSpPr>
            <p:nvPr/>
          </p:nvSpPr>
          <p:spPr bwMode="auto">
            <a:xfrm>
              <a:off x="845" y="1162"/>
              <a:ext cx="135" cy="1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800" b="1">
                  <a:latin typeface="HG丸ｺﾞｼｯｸM-PRO" pitchFamily="50" charset="-128"/>
                  <a:ea typeface="HG丸ｺﾞｼｯｸM-PRO" pitchFamily="50" charset="-128"/>
                </a:rPr>
                <a:t>N</a:t>
              </a:r>
            </a:p>
          </p:txBody>
        </p:sp>
      </p:grpSp>
      <p:sp>
        <p:nvSpPr>
          <p:cNvPr id="259" name="Text Box 377"/>
          <p:cNvSpPr txBox="1">
            <a:spLocks noChangeArrowheads="1"/>
          </p:cNvSpPr>
          <p:nvPr/>
        </p:nvSpPr>
        <p:spPr bwMode="auto">
          <a:xfrm>
            <a:off x="4594225" y="5182486"/>
            <a:ext cx="141605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事務本館</a:t>
            </a:r>
          </a:p>
        </p:txBody>
      </p:sp>
      <p:sp>
        <p:nvSpPr>
          <p:cNvPr id="260" name="Text Box 378"/>
          <p:cNvSpPr txBox="1">
            <a:spLocks noChangeArrowheads="1"/>
          </p:cNvSpPr>
          <p:nvPr/>
        </p:nvSpPr>
        <p:spPr bwMode="auto">
          <a:xfrm>
            <a:off x="1746477" y="4508374"/>
            <a:ext cx="1416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事務本館</a:t>
            </a:r>
          </a:p>
          <a:p>
            <a:r>
              <a:rPr lang="ja-JP" altLang="en-US" sz="1200" dirty="0">
                <a:latin typeface="HG丸ｺﾞｼｯｸM-PRO" pitchFamily="50" charset="-128"/>
                <a:ea typeface="HG丸ｺﾞｼｯｸM-PRO" pitchFamily="50" charset="-128"/>
              </a:rPr>
              <a:t>大ホール</a:t>
            </a:r>
          </a:p>
        </p:txBody>
      </p:sp>
      <p:sp>
        <p:nvSpPr>
          <p:cNvPr id="262" name="Text Box 380"/>
          <p:cNvSpPr txBox="1">
            <a:spLocks noChangeArrowheads="1"/>
          </p:cNvSpPr>
          <p:nvPr/>
        </p:nvSpPr>
        <p:spPr bwMode="auto">
          <a:xfrm>
            <a:off x="4874419" y="4110780"/>
            <a:ext cx="17732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サプライヤーズ</a:t>
            </a:r>
          </a:p>
          <a:p>
            <a:r>
              <a:rPr lang="ja-JP" altLang="en-US" sz="1200" dirty="0">
                <a:latin typeface="HG丸ｺﾞｼｯｸM-PRO" pitchFamily="50" charset="-128"/>
                <a:ea typeface="HG丸ｺﾞｼｯｸM-PRO" pitchFamily="50" charset="-128"/>
              </a:rPr>
              <a:t>センター</a:t>
            </a:r>
          </a:p>
        </p:txBody>
      </p:sp>
      <p:sp>
        <p:nvSpPr>
          <p:cNvPr id="264" name="Text Box 382"/>
          <p:cNvSpPr txBox="1">
            <a:spLocks noChangeArrowheads="1"/>
          </p:cNvSpPr>
          <p:nvPr/>
        </p:nvSpPr>
        <p:spPr bwMode="auto">
          <a:xfrm>
            <a:off x="3832547" y="2742054"/>
            <a:ext cx="132080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100000"/>
              </a:spcBef>
            </a:pPr>
            <a:r>
              <a:rPr lang="en-US" altLang="ja-JP" sz="1200" dirty="0">
                <a:latin typeface="HG丸ｺﾞｼｯｸM-PRO" pitchFamily="50" charset="-128"/>
                <a:ea typeface="HG丸ｺﾞｼｯｸM-PRO" pitchFamily="50" charset="-128"/>
              </a:rPr>
              <a:t>TLC(</a:t>
            </a:r>
            <a:r>
              <a:rPr lang="ja-JP" altLang="en-US" sz="1200" dirty="0">
                <a:latin typeface="HG丸ｺﾞｼｯｸM-PRO" pitchFamily="50" charset="-128"/>
                <a:ea typeface="HG丸ｺﾞｼｯｸM-PRO" pitchFamily="50" charset="-128"/>
              </a:rPr>
              <a:t>旧本館</a:t>
            </a:r>
            <a:r>
              <a:rPr lang="en-US" altLang="ja-JP" sz="1200" dirty="0">
                <a:latin typeface="HG丸ｺﾞｼｯｸM-PRO" pitchFamily="50" charset="-128"/>
                <a:ea typeface="HG丸ｺﾞｼｯｸM-PRO" pitchFamily="50" charset="-128"/>
              </a:rPr>
              <a:t>)</a:t>
            </a:r>
          </a:p>
        </p:txBody>
      </p:sp>
      <p:sp>
        <p:nvSpPr>
          <p:cNvPr id="265" name="Text Box 383"/>
          <p:cNvSpPr txBox="1">
            <a:spLocks noChangeArrowheads="1"/>
          </p:cNvSpPr>
          <p:nvPr/>
        </p:nvSpPr>
        <p:spPr bwMode="auto">
          <a:xfrm>
            <a:off x="11349038" y="2943225"/>
            <a:ext cx="107315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a:latin typeface="HG丸ｺﾞｼｯｸM-PRO" pitchFamily="50" charset="-128"/>
                <a:ea typeface="HG丸ｺﾞｼｯｸM-PRO" pitchFamily="50" charset="-128"/>
              </a:rPr>
              <a:t>トヨタ会館</a:t>
            </a:r>
          </a:p>
        </p:txBody>
      </p:sp>
      <p:sp>
        <p:nvSpPr>
          <p:cNvPr id="266" name="Rectangle 384"/>
          <p:cNvSpPr>
            <a:spLocks noChangeArrowheads="1"/>
          </p:cNvSpPr>
          <p:nvPr/>
        </p:nvSpPr>
        <p:spPr bwMode="auto">
          <a:xfrm>
            <a:off x="1362297" y="4619499"/>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１</a:t>
            </a:r>
          </a:p>
        </p:txBody>
      </p:sp>
      <p:sp>
        <p:nvSpPr>
          <p:cNvPr id="267" name="Rectangle 385"/>
          <p:cNvSpPr>
            <a:spLocks noChangeArrowheads="1"/>
          </p:cNvSpPr>
          <p:nvPr/>
        </p:nvSpPr>
        <p:spPr bwMode="auto">
          <a:xfrm>
            <a:off x="4213547" y="5140251"/>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３</a:t>
            </a:r>
          </a:p>
        </p:txBody>
      </p:sp>
      <p:sp>
        <p:nvSpPr>
          <p:cNvPr id="268" name="Rectangle 386"/>
          <p:cNvSpPr>
            <a:spLocks noChangeArrowheads="1"/>
          </p:cNvSpPr>
          <p:nvPr/>
        </p:nvSpPr>
        <p:spPr bwMode="auto">
          <a:xfrm>
            <a:off x="4544205" y="3724275"/>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２</a:t>
            </a:r>
          </a:p>
        </p:txBody>
      </p:sp>
      <p:sp>
        <p:nvSpPr>
          <p:cNvPr id="269" name="Rectangle 387"/>
          <p:cNvSpPr>
            <a:spLocks noChangeArrowheads="1"/>
          </p:cNvSpPr>
          <p:nvPr/>
        </p:nvSpPr>
        <p:spPr bwMode="auto">
          <a:xfrm>
            <a:off x="3541692" y="2766306"/>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４</a:t>
            </a:r>
          </a:p>
        </p:txBody>
      </p:sp>
      <p:sp>
        <p:nvSpPr>
          <p:cNvPr id="270" name="Rectangle 388"/>
          <p:cNvSpPr>
            <a:spLocks noChangeArrowheads="1"/>
          </p:cNvSpPr>
          <p:nvPr/>
        </p:nvSpPr>
        <p:spPr bwMode="auto">
          <a:xfrm>
            <a:off x="11145520" y="3807567"/>
            <a:ext cx="320675" cy="303213"/>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a:latin typeface="HG丸ｺﾞｼｯｸM-PRO" panose="020F0600000000000000" pitchFamily="50" charset="-128"/>
                <a:ea typeface="HG丸ｺﾞｼｯｸM-PRO" panose="020F0600000000000000" pitchFamily="50" charset="-128"/>
              </a:rPr>
              <a:t>５</a:t>
            </a:r>
          </a:p>
        </p:txBody>
      </p:sp>
      <p:sp>
        <p:nvSpPr>
          <p:cNvPr id="271" name="Text Box 389"/>
          <p:cNvSpPr txBox="1">
            <a:spLocks noChangeArrowheads="1"/>
          </p:cNvSpPr>
          <p:nvPr/>
        </p:nvSpPr>
        <p:spPr bwMode="auto">
          <a:xfrm>
            <a:off x="8489950" y="4121150"/>
            <a:ext cx="72866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dirty="0">
                <a:solidFill>
                  <a:srgbClr val="B2B2B2"/>
                </a:solidFill>
                <a:latin typeface="HG丸ｺﾞｼｯｸM-PRO" pitchFamily="50" charset="-128"/>
                <a:ea typeface="HG丸ｺﾞｼｯｸM-PRO" pitchFamily="50" charset="-128"/>
              </a:rPr>
              <a:t>お客様</a:t>
            </a:r>
          </a:p>
          <a:p>
            <a:r>
              <a:rPr lang="ja-JP" altLang="en-US" sz="1400" dirty="0">
                <a:solidFill>
                  <a:srgbClr val="B2B2B2"/>
                </a:solidFill>
                <a:latin typeface="HG丸ｺﾞｼｯｸM-PRO" pitchFamily="50" charset="-128"/>
                <a:ea typeface="HG丸ｺﾞｼｯｸM-PRO" pitchFamily="50" charset="-128"/>
              </a:rPr>
              <a:t>専用</a:t>
            </a:r>
            <a:r>
              <a:rPr lang="en-US" altLang="ja-JP" sz="1400" dirty="0">
                <a:solidFill>
                  <a:srgbClr val="B2B2B2"/>
                </a:solidFill>
                <a:latin typeface="HG丸ｺﾞｼｯｸM-PRO" pitchFamily="50" charset="-128"/>
                <a:ea typeface="HG丸ｺﾞｼｯｸM-PRO" pitchFamily="50" charset="-128"/>
              </a:rPr>
              <a:t>P</a:t>
            </a:r>
          </a:p>
        </p:txBody>
      </p:sp>
      <p:sp>
        <p:nvSpPr>
          <p:cNvPr id="272" name="Text Box 390"/>
          <p:cNvSpPr txBox="1">
            <a:spLocks noChangeArrowheads="1"/>
          </p:cNvSpPr>
          <p:nvPr/>
        </p:nvSpPr>
        <p:spPr bwMode="auto">
          <a:xfrm>
            <a:off x="8355013" y="5200193"/>
            <a:ext cx="72866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dirty="0">
                <a:solidFill>
                  <a:srgbClr val="B2B2B2"/>
                </a:solidFill>
                <a:latin typeface="HG丸ｺﾞｼｯｸM-PRO" pitchFamily="50" charset="-128"/>
                <a:ea typeface="HG丸ｺﾞｼｯｸM-PRO" pitchFamily="50" charset="-128"/>
              </a:rPr>
              <a:t>お客様</a:t>
            </a:r>
          </a:p>
          <a:p>
            <a:r>
              <a:rPr lang="ja-JP" altLang="en-US" sz="1400" dirty="0">
                <a:solidFill>
                  <a:srgbClr val="B2B2B2"/>
                </a:solidFill>
                <a:latin typeface="HG丸ｺﾞｼｯｸM-PRO" pitchFamily="50" charset="-128"/>
                <a:ea typeface="HG丸ｺﾞｼｯｸM-PRO" pitchFamily="50" charset="-128"/>
              </a:rPr>
              <a:t>専用</a:t>
            </a:r>
            <a:r>
              <a:rPr lang="en-US" altLang="ja-JP" sz="1400" dirty="0">
                <a:solidFill>
                  <a:srgbClr val="B2B2B2"/>
                </a:solidFill>
                <a:latin typeface="HG丸ｺﾞｼｯｸM-PRO" pitchFamily="50" charset="-128"/>
                <a:ea typeface="HG丸ｺﾞｼｯｸM-PRO" pitchFamily="50" charset="-128"/>
              </a:rPr>
              <a:t>P</a:t>
            </a:r>
          </a:p>
        </p:txBody>
      </p:sp>
      <p:sp>
        <p:nvSpPr>
          <p:cNvPr id="275" name="Text Box 393"/>
          <p:cNvSpPr txBox="1">
            <a:spLocks noChangeArrowheads="1"/>
          </p:cNvSpPr>
          <p:nvPr/>
        </p:nvSpPr>
        <p:spPr bwMode="auto">
          <a:xfrm>
            <a:off x="2389387" y="1152464"/>
            <a:ext cx="95726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100000"/>
              </a:spcBef>
            </a:pPr>
            <a:r>
              <a:rPr lang="ja-JP" altLang="en-US" sz="1400" dirty="0">
                <a:latin typeface="HG丸ｺﾞｼｯｸM-PRO" panose="020F0600000000000000" pitchFamily="50" charset="-128"/>
                <a:ea typeface="HG丸ｺﾞｼｯｸM-PRO" panose="020F0600000000000000" pitchFamily="50" charset="-128"/>
              </a:rPr>
              <a:t>時計台</a:t>
            </a:r>
          </a:p>
        </p:txBody>
      </p:sp>
      <p:pic>
        <p:nvPicPr>
          <p:cNvPr id="278" name="Picture 428" descr="CAR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20503" y="6030454"/>
            <a:ext cx="1004289" cy="360362"/>
          </a:xfrm>
          <a:prstGeom prst="rect">
            <a:avLst/>
          </a:prstGeom>
          <a:noFill/>
          <a:extLst>
            <a:ext uri="{909E8E84-426E-40DD-AFC4-6F175D3DCCD1}">
              <a14:hiddenFill xmlns:a14="http://schemas.microsoft.com/office/drawing/2010/main">
                <a:solidFill>
                  <a:srgbClr val="FFFFFF"/>
                </a:solidFill>
              </a14:hiddenFill>
            </a:ext>
          </a:extLst>
        </p:spPr>
      </p:pic>
      <p:sp>
        <p:nvSpPr>
          <p:cNvPr id="204" name="Text Box 380"/>
          <p:cNvSpPr txBox="1">
            <a:spLocks noChangeArrowheads="1"/>
          </p:cNvSpPr>
          <p:nvPr/>
        </p:nvSpPr>
        <p:spPr bwMode="auto">
          <a:xfrm>
            <a:off x="7761288" y="3111386"/>
            <a:ext cx="17732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en-US" altLang="ja-JP" sz="1200" dirty="0" smtClean="0">
                <a:latin typeface="HG丸ｺﾞｼｯｸM-PRO" pitchFamily="50" charset="-128"/>
                <a:ea typeface="HG丸ｺﾞｼｯｸM-PRO" pitchFamily="50" charset="-128"/>
              </a:rPr>
              <a:t>TLC</a:t>
            </a:r>
            <a:r>
              <a:rPr lang="ja-JP" altLang="en-US" sz="1200" dirty="0" smtClean="0">
                <a:latin typeface="HG丸ｺﾞｼｯｸM-PRO" pitchFamily="50" charset="-128"/>
                <a:ea typeface="HG丸ｺﾞｼｯｸM-PRO" pitchFamily="50" charset="-128"/>
              </a:rPr>
              <a:t>横</a:t>
            </a:r>
            <a:endParaRPr lang="en-US" altLang="ja-JP" sz="1200" dirty="0" smtClean="0">
              <a:latin typeface="HG丸ｺﾞｼｯｸM-PRO" pitchFamily="50" charset="-128"/>
              <a:ea typeface="HG丸ｺﾞｼｯｸM-PRO" pitchFamily="50" charset="-128"/>
            </a:endParaRPr>
          </a:p>
          <a:p>
            <a:r>
              <a:rPr lang="ja-JP" altLang="en-US" sz="1200" dirty="0">
                <a:latin typeface="HG丸ｺﾞｼｯｸM-PRO" pitchFamily="50" charset="-128"/>
                <a:ea typeface="HG丸ｺﾞｼｯｸM-PRO" pitchFamily="50" charset="-128"/>
              </a:rPr>
              <a:t>バスターミナル</a:t>
            </a:r>
          </a:p>
        </p:txBody>
      </p:sp>
      <p:sp>
        <p:nvSpPr>
          <p:cNvPr id="203" name="Rectangle 384"/>
          <p:cNvSpPr>
            <a:spLocks noChangeArrowheads="1"/>
          </p:cNvSpPr>
          <p:nvPr/>
        </p:nvSpPr>
        <p:spPr bwMode="auto">
          <a:xfrm>
            <a:off x="1332570" y="6111416"/>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smtClean="0">
                <a:latin typeface="HG丸ｺﾞｼｯｸM-PRO" panose="020F0600000000000000" pitchFamily="50" charset="-128"/>
                <a:ea typeface="HG丸ｺﾞｼｯｸM-PRO" panose="020F0600000000000000" pitchFamily="50" charset="-128"/>
              </a:rPr>
              <a:t>６</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208" name="Rectangle 384"/>
          <p:cNvSpPr>
            <a:spLocks noChangeArrowheads="1"/>
          </p:cNvSpPr>
          <p:nvPr/>
        </p:nvSpPr>
        <p:spPr bwMode="auto">
          <a:xfrm>
            <a:off x="7308735" y="2940923"/>
            <a:ext cx="234156"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smtClean="0">
                <a:latin typeface="HG丸ｺﾞｼｯｸM-PRO" panose="020F0600000000000000" pitchFamily="50" charset="-128"/>
                <a:ea typeface="HG丸ｺﾞｼｯｸM-PRO" panose="020F0600000000000000" pitchFamily="50" charset="-128"/>
              </a:rPr>
              <a:t>７</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9" name="角丸四角形吹き出し 8"/>
          <p:cNvSpPr/>
          <p:nvPr/>
        </p:nvSpPr>
        <p:spPr bwMode="auto">
          <a:xfrm>
            <a:off x="9056687" y="951637"/>
            <a:ext cx="1966913" cy="1301890"/>
          </a:xfrm>
          <a:prstGeom prst="wedgeRoundRectCallout">
            <a:avLst>
              <a:gd name="adj1" fmla="val -61119"/>
              <a:gd name="adj2" fmla="val 110117"/>
              <a:gd name="adj3" fmla="val 16667"/>
            </a:avLst>
          </a:prstGeom>
          <a:solidFill>
            <a:srgbClr val="FFFFFF"/>
          </a:solidFill>
          <a:ln w="38100" cap="flat" cmpd="sng" algn="ctr">
            <a:solidFill>
              <a:schemeClr val="tx1"/>
            </a:solidFill>
            <a:prstDash val="solid"/>
            <a:round/>
            <a:headEnd type="none" w="med" len="med"/>
            <a:tailEnd type="none" w="med" len="med"/>
          </a:ln>
          <a:effectLst>
            <a:outerShdw dist="35921" dir="2700000" algn="ctr" rotWithShape="0">
              <a:schemeClr val="bg2"/>
            </a:outerShdw>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42532" y="980202"/>
            <a:ext cx="1891141" cy="1244759"/>
          </a:xfrm>
          <a:prstGeom prst="roundRect">
            <a:avLst>
              <a:gd name="adj" fmla="val 24049"/>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9" name="メモ 228"/>
          <p:cNvSpPr/>
          <p:nvPr/>
        </p:nvSpPr>
        <p:spPr bwMode="auto">
          <a:xfrm rot="21103693">
            <a:off x="10513391" y="1877125"/>
            <a:ext cx="198002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latin typeface="HG丸ｺﾞｼｯｸM-PRO" panose="020F0600000000000000" pitchFamily="50" charset="-128"/>
                <a:ea typeface="HG丸ｺﾞｼｯｸM-PRO" panose="020F0600000000000000" pitchFamily="50" charset="-128"/>
              </a:rPr>
              <a:t>オフロード体験</a:t>
            </a:r>
            <a:endParaRPr lang="ja-JP" altLang="en-US" sz="2000" dirty="0">
              <a:latin typeface="HG丸ｺﾞｼｯｸM-PRO" panose="020F0600000000000000" pitchFamily="50" charset="-128"/>
              <a:ea typeface="HG丸ｺﾞｼｯｸM-PRO" panose="020F0600000000000000" pitchFamily="50" charset="-128"/>
            </a:endParaRPr>
          </a:p>
        </p:txBody>
      </p:sp>
      <p:sp>
        <p:nvSpPr>
          <p:cNvPr id="232" name="メモ 231"/>
          <p:cNvSpPr/>
          <p:nvPr/>
        </p:nvSpPr>
        <p:spPr bwMode="auto">
          <a:xfrm rot="21103693">
            <a:off x="4776772" y="5573692"/>
            <a:ext cx="2236510"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latin typeface="HG丸ｺﾞｼｯｸM-PRO" panose="020F0600000000000000" pitchFamily="50" charset="-128"/>
                <a:ea typeface="HG丸ｺﾞｼｯｸM-PRO" panose="020F0600000000000000" pitchFamily="50" charset="-128"/>
              </a:rPr>
              <a:t>しくみ・技能体験</a:t>
            </a:r>
            <a:endParaRPr lang="ja-JP" altLang="en-US" sz="2000" dirty="0">
              <a:latin typeface="HG丸ｺﾞｼｯｸM-PRO" panose="020F0600000000000000" pitchFamily="50" charset="-128"/>
              <a:ea typeface="HG丸ｺﾞｼｯｸM-PRO" panose="020F0600000000000000" pitchFamily="50" charset="-128"/>
            </a:endParaRPr>
          </a:p>
        </p:txBody>
      </p:sp>
      <p:pic>
        <p:nvPicPr>
          <p:cNvPr id="20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1049"/>
          <a:stretch/>
        </p:blipFill>
        <p:spPr bwMode="auto">
          <a:xfrm>
            <a:off x="11972558" y="1445797"/>
            <a:ext cx="482435" cy="4201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6" name="タイトル 1"/>
          <p:cNvSpPr txBox="1">
            <a:spLocks/>
          </p:cNvSpPr>
          <p:nvPr/>
        </p:nvSpPr>
        <p:spPr>
          <a:xfrm>
            <a:off x="335138" y="130810"/>
            <a:ext cx="14463537" cy="684212"/>
          </a:xfrm>
          <a:prstGeom prst="rect">
            <a:avLst/>
          </a:prstGeom>
          <a:gradFill rotWithShape="1">
            <a:gsLst>
              <a:gs pos="50000">
                <a:schemeClr val="tx1">
                  <a:lumMod val="65000"/>
                  <a:lumOff val="35000"/>
                </a:schemeClr>
              </a:gs>
              <a:gs pos="0">
                <a:schemeClr val="bg1">
                  <a:lumMod val="75000"/>
                </a:schemeClr>
              </a:gs>
              <a:gs pos="100000">
                <a:schemeClr val="bg1">
                  <a:lumMod val="75000"/>
                </a:schemeClr>
              </a:gs>
            </a:gsLst>
            <a:lin ang="16200000" scaled="0"/>
          </a:gradFill>
          <a:ln w="9525" cap="flat" cmpd="sng" algn="ctr">
            <a:noFill/>
            <a:prstDash val="solid"/>
          </a:ln>
          <a:effectLst>
            <a:outerShdw blurRad="40000" dist="23000" dir="5400000" rotWithShape="0">
              <a:srgbClr val="000000">
                <a:alpha val="35000"/>
              </a:srgbClr>
            </a:outerShdw>
          </a:effectLst>
        </p:spPr>
        <p:txBody>
          <a:bodyPr anchor="ct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fontAlgn="auto">
              <a:spcAft>
                <a:spcPts val="0"/>
              </a:spcAft>
              <a:defRPr/>
            </a:pPr>
            <a:r>
              <a:rPr lang="ja-JP" altLang="en-US" sz="3600" dirty="0" smtClean="0">
                <a:solidFill>
                  <a:prstClr val="white"/>
                </a:solidFill>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rPr>
              <a:t>　　　会場案内・プログラム</a:t>
            </a:r>
            <a:endParaRPr lang="ja-JP" altLang="en-US" sz="3600" dirty="0">
              <a:solidFill>
                <a:prstClr val="white"/>
              </a:solidFill>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endParaRPr>
          </a:p>
        </p:txBody>
      </p:sp>
      <p:sp>
        <p:nvSpPr>
          <p:cNvPr id="207" name="角丸四角形吹き出し 206"/>
          <p:cNvSpPr/>
          <p:nvPr/>
        </p:nvSpPr>
        <p:spPr bwMode="auto">
          <a:xfrm>
            <a:off x="1471045" y="6096394"/>
            <a:ext cx="1966913" cy="1301890"/>
          </a:xfrm>
          <a:prstGeom prst="wedgeRoundRectCallout">
            <a:avLst>
              <a:gd name="adj1" fmla="val 37025"/>
              <a:gd name="adj2" fmla="val -92788"/>
              <a:gd name="adj3" fmla="val 16667"/>
            </a:avLst>
          </a:prstGeom>
          <a:solidFill>
            <a:srgbClr val="FFFFFF"/>
          </a:solidFill>
          <a:ln w="38100" cap="flat" cmpd="sng" algn="ctr">
            <a:solidFill>
              <a:schemeClr val="tx1"/>
            </a:solidFill>
            <a:prstDash val="solid"/>
            <a:round/>
            <a:headEnd type="none" w="med" len="med"/>
            <a:tailEnd type="none" w="med" len="med"/>
          </a:ln>
          <a:effectLst>
            <a:outerShdw dist="35921" dir="2700000" algn="ctr" rotWithShape="0">
              <a:schemeClr val="bg2"/>
            </a:outerShdw>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pic>
        <p:nvPicPr>
          <p:cNvPr id="23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6230" y="6230987"/>
            <a:ext cx="1786313" cy="1094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4" name="メモ 233"/>
          <p:cNvSpPr/>
          <p:nvPr/>
        </p:nvSpPr>
        <p:spPr bwMode="auto">
          <a:xfrm rot="21103693">
            <a:off x="15149700" y="4230383"/>
            <a:ext cx="198002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latin typeface="HG丸ｺﾞｼｯｸM-PRO" panose="020F0600000000000000" pitchFamily="50" charset="-128"/>
                <a:ea typeface="HG丸ｺﾞｼｯｸM-PRO" panose="020F0600000000000000" pitchFamily="50" charset="-128"/>
              </a:rPr>
              <a:t>オフロード体験</a:t>
            </a:r>
            <a:endParaRPr lang="ja-JP" altLang="en-US" sz="2000" dirty="0">
              <a:latin typeface="HG丸ｺﾞｼｯｸM-PRO" panose="020F0600000000000000" pitchFamily="50" charset="-128"/>
              <a:ea typeface="HG丸ｺﾞｼｯｸM-PRO" panose="020F0600000000000000" pitchFamily="50" charset="-128"/>
            </a:endParaRPr>
          </a:p>
        </p:txBody>
      </p:sp>
      <p:sp>
        <p:nvSpPr>
          <p:cNvPr id="235" name="角丸四角形吹き出し 234"/>
          <p:cNvSpPr/>
          <p:nvPr/>
        </p:nvSpPr>
        <p:spPr bwMode="auto">
          <a:xfrm>
            <a:off x="12505793" y="5703867"/>
            <a:ext cx="1966913" cy="1301890"/>
          </a:xfrm>
          <a:prstGeom prst="wedgeRoundRectCallout">
            <a:avLst>
              <a:gd name="adj1" fmla="val -73516"/>
              <a:gd name="adj2" fmla="val -100592"/>
              <a:gd name="adj3" fmla="val 16667"/>
            </a:avLst>
          </a:prstGeom>
          <a:solidFill>
            <a:srgbClr val="FFFFFF"/>
          </a:solidFill>
          <a:ln w="38100" cap="flat" cmpd="sng" algn="ctr">
            <a:solidFill>
              <a:schemeClr val="tx1"/>
            </a:solidFill>
            <a:prstDash val="solid"/>
            <a:round/>
            <a:headEnd type="none" w="med" len="med"/>
            <a:tailEnd type="none" w="med" len="med"/>
          </a:ln>
          <a:effectLst>
            <a:outerShdw dist="35921" dir="2700000" algn="ctr" rotWithShape="0">
              <a:schemeClr val="bg2"/>
            </a:outerShdw>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pic>
        <p:nvPicPr>
          <p:cNvPr id="6"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82933" y="6678848"/>
            <a:ext cx="2301676" cy="207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0597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3663950" y="10267950"/>
            <a:ext cx="568325"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-17-</a:t>
            </a:r>
          </a:p>
        </p:txBody>
      </p:sp>
      <p:sp>
        <p:nvSpPr>
          <p:cNvPr id="11267" name="Text Box 3"/>
          <p:cNvSpPr txBox="1">
            <a:spLocks noChangeArrowheads="1"/>
          </p:cNvSpPr>
          <p:nvPr/>
        </p:nvSpPr>
        <p:spPr bwMode="auto">
          <a:xfrm>
            <a:off x="10864850" y="10267950"/>
            <a:ext cx="568325"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-18-</a:t>
            </a:r>
          </a:p>
        </p:txBody>
      </p:sp>
      <p:sp>
        <p:nvSpPr>
          <p:cNvPr id="20486" name="AutoShape 6"/>
          <p:cNvSpPr>
            <a:spLocks noChangeArrowheads="1"/>
          </p:cNvSpPr>
          <p:nvPr/>
        </p:nvSpPr>
        <p:spPr bwMode="auto">
          <a:xfrm>
            <a:off x="323850" y="258763"/>
            <a:ext cx="14474825"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11270" name="Rectangle 71"/>
          <p:cNvSpPr>
            <a:spLocks noChangeArrowheads="1"/>
          </p:cNvSpPr>
          <p:nvPr/>
        </p:nvSpPr>
        <p:spPr bwMode="auto">
          <a:xfrm flipV="1">
            <a:off x="10518775" y="203200"/>
            <a:ext cx="3738563" cy="642938"/>
          </a:xfrm>
          <a:prstGeom prst="rect">
            <a:avLst/>
          </a:prstGeom>
          <a:noFill/>
          <a:ln>
            <a:noFill/>
          </a:ln>
          <a:effectLst/>
          <a:extLst>
            <a:ext uri="{909E8E84-426E-40DD-AFC4-6F175D3DCCD1}">
              <a14:hiddenFill xmlns:a14="http://schemas.microsoft.com/office/drawing/2010/main">
                <a:gradFill rotWithShape="0">
                  <a:gsLst>
                    <a:gs pos="0">
                      <a:schemeClr val="tx1"/>
                    </a:gs>
                    <a:gs pos="100000">
                      <a:srgbClr val="989898"/>
                    </a:gs>
                  </a:gsLst>
                  <a:path path="rect">
                    <a:fillToRect l="100000" t="100000"/>
                  </a:path>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tIns="68400" bIns="68400" anchor="ctr"/>
          <a:lstStyle>
            <a:lvl1pPr defTabSz="1277938" eaLnBrk="0" hangingPunct="0">
              <a:spcBef>
                <a:spcPct val="20000"/>
              </a:spcBef>
              <a:buChar char="•"/>
              <a:defRPr kumimoji="1" sz="5200">
                <a:solidFill>
                  <a:schemeClr val="tx1"/>
                </a:solidFill>
                <a:latin typeface="Arial" charset="0"/>
                <a:ea typeface="ＭＳ Ｐゴシック" charset="-128"/>
              </a:defRPr>
            </a:lvl1pPr>
            <a:lvl2pPr marL="1198563" indent="-460375" defTabSz="1277938" eaLnBrk="0" hangingPunct="0">
              <a:spcBef>
                <a:spcPct val="20000"/>
              </a:spcBef>
              <a:buChar char="–"/>
              <a:defRPr kumimoji="1" sz="4500">
                <a:solidFill>
                  <a:schemeClr val="tx1"/>
                </a:solidFill>
                <a:latin typeface="Arial" charset="0"/>
                <a:ea typeface="ＭＳ Ｐゴシック" charset="-128"/>
              </a:defRPr>
            </a:lvl2pPr>
            <a:lvl3pPr marL="1844675" indent="-369888" defTabSz="1277938" eaLnBrk="0" hangingPunct="0">
              <a:spcBef>
                <a:spcPct val="20000"/>
              </a:spcBef>
              <a:buChar char="•"/>
              <a:defRPr kumimoji="1" sz="3900">
                <a:solidFill>
                  <a:schemeClr val="tx1"/>
                </a:solidFill>
                <a:latin typeface="Arial" charset="0"/>
                <a:ea typeface="ＭＳ Ｐゴシック" charset="-128"/>
              </a:defRPr>
            </a:lvl3pPr>
            <a:lvl4pPr marL="2581275" indent="-368300" defTabSz="1277938" eaLnBrk="0" hangingPunct="0">
              <a:spcBef>
                <a:spcPct val="20000"/>
              </a:spcBef>
              <a:buChar char="–"/>
              <a:defRPr kumimoji="1" sz="3200">
                <a:solidFill>
                  <a:schemeClr val="tx1"/>
                </a:solidFill>
                <a:latin typeface="Arial" charset="0"/>
                <a:ea typeface="ＭＳ Ｐゴシック" charset="-128"/>
              </a:defRPr>
            </a:lvl4pPr>
            <a:lvl5pPr marL="3319463" indent="-369888" defTabSz="1277938" eaLnBrk="0" hangingPunct="0">
              <a:spcBef>
                <a:spcPct val="20000"/>
              </a:spcBef>
              <a:buChar char="»"/>
              <a:defRPr kumimoji="1" sz="3200">
                <a:solidFill>
                  <a:schemeClr val="tx1"/>
                </a:solidFill>
                <a:latin typeface="Arial" charset="0"/>
                <a:ea typeface="ＭＳ Ｐゴシック" charset="-128"/>
              </a:defRPr>
            </a:lvl5pPr>
            <a:lvl6pPr marL="3776663" indent="-369888" defTabSz="12779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12779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12779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12779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lvl="0" algn="r" defTabSz="914400" eaLnBrk="1" hangingPunct="1">
              <a:spcBef>
                <a:spcPct val="0"/>
              </a:spcBef>
              <a:buNone/>
            </a:pPr>
            <a:r>
              <a:rPr lang="ja-JP" altLang="ja-JP" sz="2000" b="1" dirty="0">
                <a:latin typeface="HG丸ｺﾞｼｯｸM-PRO" pitchFamily="50" charset="-128"/>
                <a:ea typeface="HG丸ｺﾞｼｯｸM-PRO" pitchFamily="50" charset="-128"/>
                <a:cs typeface="ＭＳ Ｐゴシック" pitchFamily="50" charset="-128"/>
              </a:rPr>
              <a:t>事務本館３</a:t>
            </a:r>
            <a:r>
              <a:rPr lang="en-US" altLang="ja-JP" sz="2000" b="1" dirty="0">
                <a:latin typeface="HG丸ｺﾞｼｯｸM-PRO" pitchFamily="50" charset="-128"/>
                <a:ea typeface="HG丸ｺﾞｼｯｸM-PRO" pitchFamily="50" charset="-128"/>
                <a:cs typeface="ＭＳ Ｐゴシック" pitchFamily="50" charset="-128"/>
              </a:rPr>
              <a:t>F</a:t>
            </a:r>
            <a:r>
              <a:rPr lang="ja-JP" altLang="ja-JP" sz="2000" b="1" dirty="0">
                <a:latin typeface="HG丸ｺﾞｼｯｸM-PRO" pitchFamily="50" charset="-128"/>
                <a:ea typeface="HG丸ｺﾞｼｯｸM-PRO" pitchFamily="50" charset="-128"/>
                <a:cs typeface="ＭＳ Ｐゴシック" pitchFamily="50" charset="-128"/>
              </a:rPr>
              <a:t>大会議室</a:t>
            </a:r>
            <a:endParaRPr lang="ja-JP" altLang="ja-JP" sz="2800" dirty="0">
              <a:latin typeface="Arial" pitchFamily="34" charset="0"/>
              <a:ea typeface="ＭＳ Ｐゴシック" pitchFamily="50" charset="-128"/>
              <a:cs typeface="ＭＳ Ｐゴシック" pitchFamily="50" charset="-128"/>
            </a:endParaRPr>
          </a:p>
        </p:txBody>
      </p:sp>
      <p:sp>
        <p:nvSpPr>
          <p:cNvPr id="86" name="Text Box 9"/>
          <p:cNvSpPr txBox="1">
            <a:spLocks noChangeArrowheads="1"/>
          </p:cNvSpPr>
          <p:nvPr/>
        </p:nvSpPr>
        <p:spPr bwMode="auto">
          <a:xfrm>
            <a:off x="1893888" y="361950"/>
            <a:ext cx="7035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ja-JP" altLang="ja-JP" sz="2400" b="1" dirty="0" smtClean="0">
                <a:latin typeface="HG丸ｺﾞｼｯｸM-PRO" pitchFamily="50" charset="-128"/>
                <a:ea typeface="HG丸ｺﾞｼｯｸM-PRO" pitchFamily="50" charset="-128"/>
                <a:cs typeface="ＭＳ Ｐゴシック" pitchFamily="50" charset="-128"/>
              </a:rPr>
              <a:t> 「</a:t>
            </a:r>
            <a:r>
              <a:rPr lang="en-US"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a:latin typeface="HG丸ｺﾞｼｯｸM-PRO" pitchFamily="50" charset="-128"/>
                <a:ea typeface="HG丸ｺﾞｼｯｸM-PRO" pitchFamily="50" charset="-128"/>
                <a:cs typeface="ＭＳ Ｐゴシック" pitchFamily="50" charset="-128"/>
              </a:rPr>
              <a:t>会場</a:t>
            </a:r>
            <a:r>
              <a:rPr lang="ja-JP" altLang="en-US" sz="2400" b="1" dirty="0">
                <a:latin typeface="HGP創英角ﾎﾟｯﾌﾟ体" pitchFamily="50" charset="-128"/>
                <a:ea typeface="HGP創英角ﾎﾟｯﾌﾟ体" pitchFamily="50" charset="-128"/>
              </a:rPr>
              <a:t>　</a:t>
            </a:r>
            <a:endParaRPr lang="en-US" altLang="ja-JP" sz="2400" b="1" dirty="0">
              <a:latin typeface="HGP創英角ﾎﾟｯﾌﾟ体" pitchFamily="50" charset="-128"/>
              <a:ea typeface="HGP創英角ﾎﾟｯﾌﾟ体" pitchFamily="50" charset="-128"/>
            </a:endParaRPr>
          </a:p>
        </p:txBody>
      </p:sp>
      <p:sp>
        <p:nvSpPr>
          <p:cNvPr id="87" name="Rectangle 34"/>
          <p:cNvSpPr>
            <a:spLocks noChangeArrowheads="1"/>
          </p:cNvSpPr>
          <p:nvPr/>
        </p:nvSpPr>
        <p:spPr bwMode="auto">
          <a:xfrm>
            <a:off x="323850" y="9556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8" name="Rectangle 37"/>
          <p:cNvSpPr>
            <a:spLocks noChangeArrowheads="1"/>
          </p:cNvSpPr>
          <p:nvPr/>
        </p:nvSpPr>
        <p:spPr bwMode="auto">
          <a:xfrm>
            <a:off x="323850" y="4133850"/>
            <a:ext cx="7124700"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9" name="Rectangle 40"/>
          <p:cNvSpPr>
            <a:spLocks noChangeArrowheads="1"/>
          </p:cNvSpPr>
          <p:nvPr/>
        </p:nvSpPr>
        <p:spPr bwMode="auto">
          <a:xfrm>
            <a:off x="323850" y="73183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0" name="Rectangle 43"/>
          <p:cNvSpPr>
            <a:spLocks noChangeArrowheads="1"/>
          </p:cNvSpPr>
          <p:nvPr/>
        </p:nvSpPr>
        <p:spPr bwMode="auto">
          <a:xfrm>
            <a:off x="7669213" y="9556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1" name="Rectangle 46"/>
          <p:cNvSpPr>
            <a:spLocks noChangeArrowheads="1"/>
          </p:cNvSpPr>
          <p:nvPr/>
        </p:nvSpPr>
        <p:spPr bwMode="auto">
          <a:xfrm>
            <a:off x="7669213" y="4133850"/>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2" name="Rectangle 49"/>
          <p:cNvSpPr>
            <a:spLocks noChangeArrowheads="1"/>
          </p:cNvSpPr>
          <p:nvPr/>
        </p:nvSpPr>
        <p:spPr bwMode="auto">
          <a:xfrm>
            <a:off x="7669213" y="73183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pic>
        <p:nvPicPr>
          <p:cNvPr id="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9134" y="1077063"/>
            <a:ext cx="867600" cy="1065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4" name="Text Box 25"/>
          <p:cNvSpPr txBox="1">
            <a:spLocks noChangeArrowheads="1"/>
          </p:cNvSpPr>
          <p:nvPr/>
        </p:nvSpPr>
        <p:spPr bwMode="auto">
          <a:xfrm>
            <a:off x="396466" y="1782304"/>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a:defRPr sz="1000"/>
            </a:pP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solidFill>
                  <a:srgbClr val="000000"/>
                </a:solidFill>
                <a:latin typeface="ＭＳ Ｐ明朝"/>
                <a:ea typeface="ＭＳ Ｐ明朝"/>
              </a:rPr>
              <a:t>　近年、お客様の趣向の多様化に伴い、量・種類の変動に柔軟に対応できる</a:t>
            </a:r>
            <a:r>
              <a:rPr lang="ja-JP" altLang="en-US" sz="800" dirty="0" smtClean="0">
                <a:solidFill>
                  <a:srgbClr val="000000"/>
                </a:solidFill>
                <a:latin typeface="ＭＳ Ｐ明朝"/>
                <a:ea typeface="ＭＳ Ｐ明朝"/>
              </a:rPr>
              <a:t>もの</a:t>
            </a:r>
            <a:r>
              <a:rPr lang="ja-JP" altLang="en-US" sz="800" dirty="0">
                <a:solidFill>
                  <a:srgbClr val="000000"/>
                </a:solidFill>
                <a:latin typeface="ＭＳ Ｐ明朝"/>
                <a:ea typeface="ＭＳ Ｐ明朝"/>
              </a:rPr>
              <a:t>造り、工程計画が求められており、製造現場でも良い物を安くタイムリー</a:t>
            </a:r>
            <a:r>
              <a:rPr lang="ja-JP" altLang="en-US" sz="800" dirty="0" smtClean="0">
                <a:solidFill>
                  <a:srgbClr val="000000"/>
                </a:solidFill>
                <a:latin typeface="ＭＳ Ｐ明朝"/>
                <a:ea typeface="ＭＳ Ｐ明朝"/>
              </a:rPr>
              <a:t>にお届け</a:t>
            </a:r>
            <a:r>
              <a:rPr lang="ja-JP" altLang="en-US" sz="800" dirty="0">
                <a:solidFill>
                  <a:srgbClr val="000000"/>
                </a:solidFill>
                <a:latin typeface="ＭＳ Ｐ明朝"/>
                <a:ea typeface="ＭＳ Ｐ明朝"/>
              </a:rPr>
              <a:t>する為に、スリムなもの造りに向けた活動を推進している</a:t>
            </a:r>
            <a:r>
              <a:rPr lang="ja-JP" altLang="en-US" sz="800" dirty="0" smtClean="0">
                <a:solidFill>
                  <a:srgbClr val="000000"/>
                </a:solidFill>
                <a:latin typeface="ＭＳ Ｐ明朝"/>
                <a:ea typeface="ＭＳ Ｐ明朝"/>
              </a:rPr>
              <a:t>。</a:t>
            </a:r>
            <a:r>
              <a:rPr lang="ja-JP" altLang="en-US" sz="800" dirty="0">
                <a:solidFill>
                  <a:srgbClr val="000000"/>
                </a:solidFill>
                <a:latin typeface="ＭＳ Ｐ明朝"/>
                <a:ea typeface="ＭＳ Ｐ明朝"/>
              </a:rPr>
              <a:t>　今回、もの造りに必要なものを見直し、鋳造～加工～組付工程を「造り</a:t>
            </a:r>
            <a:r>
              <a:rPr lang="ja-JP" altLang="en-US" sz="800" dirty="0" smtClean="0">
                <a:solidFill>
                  <a:srgbClr val="000000"/>
                </a:solidFill>
                <a:latin typeface="ＭＳ Ｐ明朝"/>
                <a:ea typeface="ＭＳ Ｐ明朝"/>
              </a:rPr>
              <a:t>」「</a:t>
            </a:r>
            <a:r>
              <a:rPr lang="ja-JP" altLang="en-US" sz="800" dirty="0">
                <a:solidFill>
                  <a:srgbClr val="000000"/>
                </a:solidFill>
                <a:latin typeface="ＭＳ Ｐ明朝"/>
                <a:ea typeface="ＭＳ Ｐ明朝"/>
              </a:rPr>
              <a:t>運営」「技能」の切り口で集約する取り組みを行い、２０１６年に</a:t>
            </a:r>
            <a:r>
              <a:rPr lang="ja-JP" altLang="en-US" sz="800" dirty="0" smtClean="0">
                <a:solidFill>
                  <a:srgbClr val="000000"/>
                </a:solidFill>
                <a:latin typeface="ＭＳ Ｐ明朝"/>
                <a:ea typeface="ＭＳ Ｐ明朝"/>
              </a:rPr>
              <a:t>ブラジルで</a:t>
            </a:r>
            <a:r>
              <a:rPr lang="ja-JP" altLang="en-US" sz="800" dirty="0">
                <a:solidFill>
                  <a:srgbClr val="000000"/>
                </a:solidFill>
                <a:latin typeface="ＭＳ Ｐ明朝"/>
                <a:ea typeface="ＭＳ Ｐ明朝"/>
              </a:rPr>
              <a:t>立上げ予定である南米初のエンジン新工場の工程計画に展開する。</a:t>
            </a:r>
          </a:p>
        </p:txBody>
      </p:sp>
      <p:sp>
        <p:nvSpPr>
          <p:cNvPr id="95" name="Text Box 26"/>
          <p:cNvSpPr txBox="1">
            <a:spLocks noChangeArrowheads="1"/>
          </p:cNvSpPr>
          <p:nvPr/>
        </p:nvSpPr>
        <p:spPr bwMode="auto">
          <a:xfrm>
            <a:off x="1084419" y="1458588"/>
            <a:ext cx="4953001"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lvl="0"/>
            <a:r>
              <a:rPr lang="ja-JP" altLang="en-US" sz="800" dirty="0">
                <a:latin typeface="ＭＳ Ｐ明朝" pitchFamily="18" charset="-128"/>
                <a:ea typeface="ＭＳ Ｐ明朝" pitchFamily="18" charset="-128"/>
                <a:cs typeface="ＭＳ Ｐゴシック" pitchFamily="50" charset="-128"/>
              </a:rPr>
              <a:t>田原工場エンジン製造部　</a:t>
            </a:r>
            <a:r>
              <a:rPr lang="ja-JP" altLang="en-US" sz="800" dirty="0" smtClean="0">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技術員室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仙石　昌</a:t>
            </a:r>
            <a:r>
              <a:rPr lang="ja-JP" altLang="en-US" sz="800" dirty="0" smtClean="0">
                <a:latin typeface="ＭＳ Ｐ明朝" pitchFamily="18" charset="-128"/>
                <a:ea typeface="ＭＳ Ｐ明朝" pitchFamily="18" charset="-128"/>
                <a:cs typeface="ＭＳ Ｐゴシック" pitchFamily="50" charset="-128"/>
              </a:rPr>
              <a:t>太郎</a:t>
            </a:r>
            <a:endParaRPr lang="en-US" altLang="ja-JP" sz="800" dirty="0">
              <a:latin typeface="ＭＳ Ｐ明朝" pitchFamily="18" charset="-128"/>
              <a:ea typeface="ＭＳ Ｐ明朝" pitchFamily="18" charset="-128"/>
              <a:cs typeface="ＭＳ Ｐゴシック" pitchFamily="50" charset="-128"/>
            </a:endParaRPr>
          </a:p>
          <a:p>
            <a:pPr lvl="0"/>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坂本</a:t>
            </a:r>
            <a:r>
              <a:rPr lang="ja-JP" altLang="en-US" sz="800" dirty="0">
                <a:latin typeface="ＭＳ Ｐ明朝" pitchFamily="18" charset="-128"/>
                <a:ea typeface="ＭＳ Ｐ明朝" pitchFamily="18" charset="-128"/>
                <a:cs typeface="ＭＳ Ｐゴシック" pitchFamily="50" charset="-128"/>
              </a:rPr>
              <a:t>　光宏</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6" name="Text Box 27"/>
          <p:cNvSpPr txBox="1">
            <a:spLocks noChangeArrowheads="1"/>
          </p:cNvSpPr>
          <p:nvPr/>
        </p:nvSpPr>
        <p:spPr bwMode="auto">
          <a:xfrm>
            <a:off x="827088" y="1001249"/>
            <a:ext cx="51090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エンジンの「鋳造」「加工」「組付」一貫生産によるスリムな工程造り</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7" name="Text Box 28"/>
          <p:cNvSpPr txBox="1">
            <a:spLocks noChangeArrowheads="1"/>
          </p:cNvSpPr>
          <p:nvPr/>
        </p:nvSpPr>
        <p:spPr bwMode="auto">
          <a:xfrm>
            <a:off x="415925" y="3222464"/>
            <a:ext cx="7037388" cy="67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kumimoji="1" lang="ja-JP" altLang="ja-JP" sz="800" b="0" i="0" u="none" strike="noStrike" cap="none" normalizeH="0" baseline="0" dirty="0" smtClean="0">
                <a:ln>
                  <a:noFill/>
                </a:ln>
                <a:solidFill>
                  <a:schemeClr val="tx1"/>
                </a:solidFill>
                <a:effectLst/>
                <a:latin typeface="Century" pitchFamily="18" charset="0"/>
                <a:ea typeface="ＭＳ Ｐゴシック" pitchFamily="50" charset="-128"/>
                <a:cs typeface="ＭＳ Ｐゴシック" pitchFamily="50" charset="-128"/>
              </a:rPr>
              <a:t> </a:t>
            </a:r>
            <a:r>
              <a:rPr lang="ja-JP" altLang="en-US" sz="800" dirty="0">
                <a:solidFill>
                  <a:srgbClr val="000000"/>
                </a:solidFill>
                <a:latin typeface="Times New Roman"/>
                <a:cs typeface="Times New Roman"/>
              </a:rPr>
              <a:t> In recent years, as customers’ preferences became more diversified, it’s highly required to make a manufacturing </a:t>
            </a:r>
            <a:r>
              <a:rPr lang="ja-JP" altLang="en-US" sz="800" dirty="0" smtClean="0">
                <a:solidFill>
                  <a:srgbClr val="000000"/>
                </a:solidFill>
                <a:latin typeface="Times New Roman"/>
                <a:cs typeface="Times New Roman"/>
              </a:rPr>
              <a:t>process that </a:t>
            </a:r>
            <a:r>
              <a:rPr lang="ja-JP" altLang="en-US" sz="800" dirty="0">
                <a:solidFill>
                  <a:srgbClr val="000000"/>
                </a:solidFill>
                <a:latin typeface="Times New Roman"/>
                <a:cs typeface="Times New Roman"/>
              </a:rPr>
              <a:t>flexibly copes with a variation and an amount. </a:t>
            </a:r>
            <a:r>
              <a:rPr lang="ja-JP" altLang="en-US" sz="800" dirty="0" smtClean="0">
                <a:solidFill>
                  <a:srgbClr val="000000"/>
                </a:solidFill>
                <a:latin typeface="Times New Roman"/>
                <a:cs typeface="Times New Roman"/>
              </a:rPr>
              <a:t> </a:t>
            </a:r>
            <a:r>
              <a:rPr lang="ja-JP" altLang="en-US" sz="800" dirty="0">
                <a:solidFill>
                  <a:srgbClr val="000000"/>
                </a:solidFill>
                <a:latin typeface="Times New Roman"/>
                <a:cs typeface="Times New Roman"/>
              </a:rPr>
              <a:t>We, the manufacturing site have promoted to make more lean production in order to supply </a:t>
            </a:r>
            <a:r>
              <a:rPr lang="ja-JP" altLang="en-US" sz="800" dirty="0" smtClean="0">
                <a:solidFill>
                  <a:srgbClr val="000000"/>
                </a:solidFill>
                <a:latin typeface="Times New Roman"/>
                <a:cs typeface="Times New Roman"/>
              </a:rPr>
              <a:t>with inexpensive </a:t>
            </a:r>
            <a:r>
              <a:rPr lang="ja-JP" altLang="en-US" sz="800" dirty="0">
                <a:solidFill>
                  <a:srgbClr val="000000"/>
                </a:solidFill>
                <a:latin typeface="Times New Roman"/>
                <a:cs typeface="Times New Roman"/>
              </a:rPr>
              <a:t>manufacturing cost and high quality. </a:t>
            </a:r>
            <a:r>
              <a:rPr lang="ja-JP" altLang="en-US" sz="800" dirty="0" smtClean="0">
                <a:solidFill>
                  <a:srgbClr val="000000"/>
                </a:solidFill>
                <a:latin typeface="Times New Roman"/>
                <a:cs typeface="Times New Roman"/>
              </a:rPr>
              <a:t>The </a:t>
            </a:r>
            <a:r>
              <a:rPr lang="ja-JP" altLang="en-US" sz="800" dirty="0">
                <a:solidFill>
                  <a:srgbClr val="000000"/>
                </a:solidFill>
                <a:latin typeface="Times New Roman"/>
                <a:cs typeface="Times New Roman"/>
              </a:rPr>
              <a:t>purpose of this work is to reconsider what we really need </a:t>
            </a:r>
            <a:r>
              <a:rPr lang="ja-JP" altLang="en-US" sz="800" dirty="0" smtClean="0">
                <a:solidFill>
                  <a:srgbClr val="000000"/>
                </a:solidFill>
                <a:latin typeface="Times New Roman"/>
                <a:cs typeface="Times New Roman"/>
              </a:rPr>
              <a:t>for production</a:t>
            </a:r>
            <a:r>
              <a:rPr lang="ja-JP" altLang="en-US" sz="800" dirty="0">
                <a:solidFill>
                  <a:srgbClr val="000000"/>
                </a:solidFill>
                <a:latin typeface="Times New Roman"/>
                <a:cs typeface="Times New Roman"/>
              </a:rPr>
              <a:t>, and we put casting, machining and assembly process together from a viewpoint of </a:t>
            </a:r>
            <a:r>
              <a:rPr lang="ja-JP" altLang="en-US" sz="800" dirty="0" smtClean="0">
                <a:solidFill>
                  <a:srgbClr val="000000"/>
                </a:solidFill>
                <a:latin typeface="Times New Roman"/>
                <a:cs typeface="Times New Roman"/>
              </a:rPr>
              <a:t> “</a:t>
            </a:r>
            <a:r>
              <a:rPr lang="ja-JP" altLang="en-US" sz="800" dirty="0">
                <a:solidFill>
                  <a:srgbClr val="000000"/>
                </a:solidFill>
                <a:latin typeface="Times New Roman"/>
                <a:cs typeface="Times New Roman"/>
              </a:rPr>
              <a:t>Manufacturing”</a:t>
            </a:r>
            <a:r>
              <a:rPr lang="ja-JP" altLang="en-US" sz="800" dirty="0" smtClean="0">
                <a:solidFill>
                  <a:srgbClr val="000000"/>
                </a:solidFill>
                <a:latin typeface="Times New Roman"/>
                <a:cs typeface="Times New Roman"/>
              </a:rPr>
              <a:t>, Management</a:t>
            </a:r>
            <a:r>
              <a:rPr lang="ja-JP" altLang="en-US" sz="800" dirty="0">
                <a:solidFill>
                  <a:srgbClr val="000000"/>
                </a:solidFill>
                <a:latin typeface="Times New Roman"/>
                <a:cs typeface="Times New Roman"/>
              </a:rPr>
              <a:t>” and “Technical skill”. This approach is applied for a process preparation plan </a:t>
            </a:r>
            <a:r>
              <a:rPr lang="ja-JP" altLang="en-US" sz="800" dirty="0" smtClean="0">
                <a:solidFill>
                  <a:srgbClr val="000000"/>
                </a:solidFill>
                <a:latin typeface="Times New Roman"/>
                <a:cs typeface="Times New Roman"/>
              </a:rPr>
              <a:t>of a </a:t>
            </a:r>
            <a:r>
              <a:rPr lang="ja-JP" altLang="en-US" sz="800" dirty="0">
                <a:solidFill>
                  <a:srgbClr val="000000"/>
                </a:solidFill>
                <a:latin typeface="Times New Roman"/>
                <a:cs typeface="Times New Roman"/>
              </a:rPr>
              <a:t>new engine plant in Brazil, a first engine plant in the South America, which will be launched in 2016.</a:t>
            </a:r>
          </a:p>
        </p:txBody>
      </p:sp>
      <p:sp>
        <p:nvSpPr>
          <p:cNvPr id="98" name="Text Box 29"/>
          <p:cNvSpPr txBox="1">
            <a:spLocks noChangeArrowheads="1"/>
          </p:cNvSpPr>
          <p:nvPr/>
        </p:nvSpPr>
        <p:spPr bwMode="auto">
          <a:xfrm>
            <a:off x="1965325" y="2829558"/>
            <a:ext cx="5775326" cy="382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Century" pitchFamily="18" charset="0"/>
                <a:ea typeface="ＭＳ Ｐ明朝" pitchFamily="18" charset="-128"/>
                <a:cs typeface="ＭＳ Ｐゴシック" pitchFamily="50" charset="-128"/>
              </a:rPr>
              <a:t>	                                                                ○</a:t>
            </a:r>
            <a:r>
              <a:rPr kumimoji="1" lang="en-US" altLang="ja-JP" sz="800" b="0" i="0" u="none" strike="noStrike" cap="none" normalizeH="0" baseline="0" dirty="0" err="1" smtClean="0">
                <a:ln>
                  <a:noFill/>
                </a:ln>
                <a:solidFill>
                  <a:schemeClr val="tx1"/>
                </a:solidFill>
                <a:effectLst/>
                <a:latin typeface="Century" pitchFamily="18" charset="0"/>
                <a:ea typeface="ＭＳ Ｐ明朝" pitchFamily="18" charset="-128"/>
                <a:cs typeface="ＭＳ Ｐゴシック" pitchFamily="50" charset="-128"/>
              </a:rPr>
              <a:t>Shotaro</a:t>
            </a:r>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Sengoku</a:t>
            </a:r>
          </a:p>
          <a:p>
            <a:pPr marL="0" marR="0" lvl="0" indent="0" algn="l" defTabSz="914400" rtl="0" eaLnBrk="1" fontAlgn="base" latinLnBrk="0" hangingPunct="1">
              <a:lnSpc>
                <a:spcPct val="100000"/>
              </a:lnSpc>
              <a:spcBef>
                <a:spcPct val="0"/>
              </a:spcBef>
              <a:spcAft>
                <a:spcPct val="0"/>
              </a:spcAft>
              <a:buClrTx/>
              <a:buSzTx/>
              <a:buFontTx/>
              <a:buNone/>
              <a:tabLst/>
            </a:pPr>
            <a:r>
              <a:rPr lang="en-US" altLang="ja-JP" sz="800" dirty="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                                                              </a:t>
            </a:r>
            <a:r>
              <a:rPr lang="ja-JP" altLang="en-US"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Mitsuhiro Sakamoto</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9" name="Text Box 30"/>
          <p:cNvSpPr txBox="1">
            <a:spLocks noChangeArrowheads="1"/>
          </p:cNvSpPr>
          <p:nvPr/>
        </p:nvSpPr>
        <p:spPr bwMode="auto">
          <a:xfrm>
            <a:off x="918157" y="2400933"/>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lgn="ctr"/>
            <a:r>
              <a:rPr lang="en-US" altLang="ja-JP" sz="1200" dirty="0" smtClean="0">
                <a:latin typeface="Century" pitchFamily="18" charset="0"/>
                <a:ea typeface="ＭＳ Ｐゴシック" pitchFamily="50" charset="-128"/>
                <a:cs typeface="ＭＳ Ｐゴシック" pitchFamily="50" charset="-128"/>
              </a:rPr>
              <a:t>A </a:t>
            </a:r>
            <a:r>
              <a:rPr lang="en-US" altLang="ja-JP" sz="1200" dirty="0">
                <a:latin typeface="Century" pitchFamily="18" charset="0"/>
                <a:ea typeface="ＭＳ Ｐゴシック" pitchFamily="50" charset="-128"/>
                <a:cs typeface="ＭＳ Ｐゴシック" pitchFamily="50" charset="-128"/>
              </a:rPr>
              <a:t>Development of an integrated engine manufacturing process through casting, machining, and assembly process</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0" name="正方形/長方形 99"/>
          <p:cNvSpPr/>
          <p:nvPr/>
        </p:nvSpPr>
        <p:spPr>
          <a:xfrm>
            <a:off x="1306968" y="1196978"/>
            <a:ext cx="3570208"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－造り・運営・技能を集約したものづくりへの挑戦－</a:t>
            </a:r>
            <a:endParaRPr lang="ja-JP" altLang="ja-JP" sz="1100" dirty="0">
              <a:latin typeface="HG創英角ｺﾞｼｯｸUB" panose="020B0909000000000000" pitchFamily="49" charset="-128"/>
              <a:ea typeface="HG創英角ｺﾞｼｯｸUB" panose="020B0909000000000000" pitchFamily="49" charset="-128"/>
            </a:endParaRPr>
          </a:p>
        </p:txBody>
      </p:sp>
      <p:sp>
        <p:nvSpPr>
          <p:cNvPr id="101" name="Text Box 25"/>
          <p:cNvSpPr txBox="1">
            <a:spLocks noChangeArrowheads="1"/>
          </p:cNvSpPr>
          <p:nvPr/>
        </p:nvSpPr>
        <p:spPr bwMode="auto">
          <a:xfrm>
            <a:off x="360462" y="4842644"/>
            <a:ext cx="5974272" cy="927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a:lnSpc>
                <a:spcPts val="1300"/>
              </a:lnSpc>
              <a:defRPr sz="1000"/>
            </a:pP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solidFill>
                  <a:srgbClr val="000000"/>
                </a:solidFill>
                <a:latin typeface="ＭＳ Ｐ明朝"/>
                <a:ea typeface="ＭＳ Ｐ明朝"/>
              </a:rPr>
              <a:t>　</a:t>
            </a:r>
            <a:r>
              <a:rPr lang="ja-JP" altLang="en-US" sz="800" dirty="0">
                <a:solidFill>
                  <a:srgbClr val="000000"/>
                </a:solidFill>
                <a:latin typeface="ＭＳ 明朝"/>
                <a:ea typeface="ＭＳ 明朝"/>
              </a:rPr>
              <a:t>エネルギー多使用工程である鋳造製造では原価ならびに</a:t>
            </a:r>
            <a:r>
              <a:rPr lang="ja-JP" altLang="en-US" sz="800" dirty="0">
                <a:solidFill>
                  <a:srgbClr val="000000"/>
                </a:solidFill>
                <a:latin typeface="Times New Roman"/>
                <a:ea typeface="ＭＳ 明朝"/>
                <a:cs typeface="Times New Roman"/>
              </a:rPr>
              <a:t>CO</a:t>
            </a:r>
            <a:r>
              <a:rPr lang="ja-JP" altLang="en-US" sz="800" baseline="-25000" dirty="0">
                <a:solidFill>
                  <a:srgbClr val="000000"/>
                </a:solidFill>
                <a:latin typeface="Times New Roman"/>
                <a:ea typeface="ＭＳ 明朝"/>
                <a:cs typeface="Times New Roman"/>
              </a:rPr>
              <a:t>2</a:t>
            </a:r>
            <a:r>
              <a:rPr lang="ja-JP" altLang="en-US" sz="800" dirty="0">
                <a:solidFill>
                  <a:srgbClr val="000000"/>
                </a:solidFill>
                <a:latin typeface="ＭＳ 明朝"/>
                <a:ea typeface="ＭＳ 明朝"/>
                <a:cs typeface="Times New Roman"/>
              </a:rPr>
              <a:t>低減の観点</a:t>
            </a:r>
            <a:r>
              <a:rPr lang="ja-JP" altLang="en-US" sz="800" dirty="0" smtClean="0">
                <a:solidFill>
                  <a:srgbClr val="000000"/>
                </a:solidFill>
                <a:latin typeface="ＭＳ 明朝"/>
                <a:ea typeface="ＭＳ 明朝"/>
                <a:cs typeface="Times New Roman"/>
              </a:rPr>
              <a:t>から，熱設備の効率改善が急務である．本研究では溶解した金属搬送容器である取鍋を</a:t>
            </a:r>
            <a:r>
              <a:rPr lang="ja-JP" altLang="en-US" sz="800" dirty="0">
                <a:solidFill>
                  <a:srgbClr val="000000"/>
                </a:solidFill>
                <a:latin typeface="ＭＳ 明朝"/>
                <a:ea typeface="ＭＳ 明朝"/>
                <a:cs typeface="Times New Roman"/>
              </a:rPr>
              <a:t>加熱するプロセスに着目し，従来ガス式での排気ロス低減のため，電化を</a:t>
            </a:r>
            <a:r>
              <a:rPr lang="ja-JP" altLang="en-US" sz="800" dirty="0" smtClean="0">
                <a:solidFill>
                  <a:srgbClr val="000000"/>
                </a:solidFill>
                <a:latin typeface="ＭＳ 明朝"/>
                <a:ea typeface="ＭＳ 明朝"/>
                <a:cs typeface="Times New Roman"/>
              </a:rPr>
              <a:t>検討</a:t>
            </a:r>
            <a:r>
              <a:rPr lang="ja-JP" altLang="en-US" sz="800" dirty="0">
                <a:solidFill>
                  <a:srgbClr val="000000"/>
                </a:solidFill>
                <a:latin typeface="ＭＳ 明朝"/>
                <a:ea typeface="ＭＳ 明朝"/>
                <a:cs typeface="Times New Roman"/>
              </a:rPr>
              <a:t>した．電気加熱の中でも特に</a:t>
            </a:r>
            <a:r>
              <a:rPr lang="ja-JP" altLang="en-US" sz="800" dirty="0" smtClean="0">
                <a:solidFill>
                  <a:srgbClr val="000000"/>
                </a:solidFill>
                <a:latin typeface="ＭＳ 明朝"/>
                <a:ea typeface="ＭＳ 明朝"/>
                <a:cs typeface="Times New Roman"/>
              </a:rPr>
              <a:t>熱源温度</a:t>
            </a:r>
            <a:r>
              <a:rPr lang="ja-JP" altLang="en-US" sz="800" dirty="0">
                <a:solidFill>
                  <a:srgbClr val="000000"/>
                </a:solidFill>
                <a:latin typeface="ＭＳ 明朝"/>
                <a:ea typeface="ＭＳ 明朝"/>
                <a:cs typeface="Times New Roman"/>
              </a:rPr>
              <a:t>が高く，加熱性能に優れた特徴を</a:t>
            </a:r>
            <a:r>
              <a:rPr lang="ja-JP" altLang="en-US" sz="800" dirty="0" smtClean="0">
                <a:solidFill>
                  <a:srgbClr val="000000"/>
                </a:solidFill>
                <a:latin typeface="ＭＳ 明朝"/>
                <a:ea typeface="ＭＳ 明朝"/>
                <a:cs typeface="Times New Roman"/>
              </a:rPr>
              <a:t>もつアーク</a:t>
            </a:r>
            <a:r>
              <a:rPr lang="ja-JP" altLang="en-US" sz="800" dirty="0">
                <a:solidFill>
                  <a:srgbClr val="000000"/>
                </a:solidFill>
                <a:latin typeface="ＭＳ 明朝"/>
                <a:ea typeface="ＭＳ 明朝"/>
                <a:cs typeface="Times New Roman"/>
              </a:rPr>
              <a:t>放電輻射熱による取鍋加熱装置を開発評価した結果，熱効率が向上し</a:t>
            </a:r>
            <a:r>
              <a:rPr lang="ja-JP" altLang="en-US" sz="800" dirty="0" smtClean="0">
                <a:solidFill>
                  <a:srgbClr val="000000"/>
                </a:solidFill>
                <a:latin typeface="ＭＳ 明朝"/>
                <a:ea typeface="ＭＳ 明朝"/>
                <a:cs typeface="Times New Roman"/>
              </a:rPr>
              <a:t>，エネルギー使</a:t>
            </a:r>
            <a:r>
              <a:rPr lang="ja-JP" altLang="en-US" sz="800" dirty="0">
                <a:solidFill>
                  <a:srgbClr val="000000"/>
                </a:solidFill>
                <a:latin typeface="ＭＳ 明朝"/>
                <a:ea typeface="ＭＳ 明朝"/>
                <a:cs typeface="Times New Roman"/>
              </a:rPr>
              <a:t>用量低減が可能であることが確認できた．</a:t>
            </a:r>
          </a:p>
          <a:p>
            <a:pPr>
              <a:defRPr sz="1000"/>
            </a:pPr>
            <a:endParaRPr lang="ja-JP" altLang="en-US" sz="800" dirty="0">
              <a:solidFill>
                <a:srgbClr val="000000"/>
              </a:solidFill>
              <a:latin typeface="ＭＳ 明朝"/>
              <a:ea typeface="ＭＳ 明朝"/>
            </a:endParaRPr>
          </a:p>
        </p:txBody>
      </p:sp>
      <p:sp>
        <p:nvSpPr>
          <p:cNvPr id="102" name="Text Box 26"/>
          <p:cNvSpPr txBox="1">
            <a:spLocks noChangeArrowheads="1"/>
          </p:cNvSpPr>
          <p:nvPr/>
        </p:nvSpPr>
        <p:spPr bwMode="auto">
          <a:xfrm>
            <a:off x="1048415" y="4459377"/>
            <a:ext cx="4953001"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lvl="0"/>
            <a:r>
              <a:rPr lang="zh-TW" altLang="en-US" sz="800" dirty="0">
                <a:latin typeface="ＭＳ Ｐ明朝" pitchFamily="18" charset="-128"/>
                <a:ea typeface="ＭＳ Ｐ明朝" pitchFamily="18" charset="-128"/>
                <a:cs typeface="ＭＳ Ｐゴシック" pitchFamily="50" charset="-128"/>
              </a:rPr>
              <a:t> 明知工場</a:t>
            </a:r>
            <a:r>
              <a:rPr lang="zh-TW" altLang="en-US" sz="800" dirty="0" smtClean="0">
                <a:latin typeface="ＭＳ Ｐ明朝" pitchFamily="18" charset="-128"/>
                <a:ea typeface="ＭＳ Ｐ明朝" pitchFamily="18" charset="-128"/>
                <a:cs typeface="ＭＳ Ｐゴシック" pitchFamily="50" charset="-128"/>
              </a:rPr>
              <a:t>鋳造部</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技術員室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水谷　徳</a:t>
            </a:r>
            <a:r>
              <a:rPr lang="ja-JP" altLang="en-US" sz="800" dirty="0" smtClean="0">
                <a:latin typeface="ＭＳ Ｐ明朝" pitchFamily="18" charset="-128"/>
                <a:ea typeface="ＭＳ Ｐ明朝" pitchFamily="18" charset="-128"/>
                <a:cs typeface="ＭＳ Ｐゴシック" pitchFamily="50" charset="-128"/>
              </a:rPr>
              <a:t>幸</a:t>
            </a:r>
            <a:endParaRPr lang="en-US" altLang="ja-JP" sz="800" dirty="0" smtClean="0">
              <a:latin typeface="ＭＳ Ｐ明朝" pitchFamily="18" charset="-128"/>
              <a:ea typeface="ＭＳ Ｐ明朝" pitchFamily="18" charset="-128"/>
              <a:cs typeface="ＭＳ Ｐゴシック" pitchFamily="50" charset="-128"/>
            </a:endParaRPr>
          </a:p>
          <a:p>
            <a:pPr lvl="0"/>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架</a:t>
            </a:r>
            <a:r>
              <a:rPr lang="ja-JP" altLang="en-US" sz="800" dirty="0">
                <a:latin typeface="ＭＳ Ｐ明朝" pitchFamily="18" charset="-128"/>
                <a:ea typeface="ＭＳ Ｐ明朝" pitchFamily="18" charset="-128"/>
                <a:cs typeface="ＭＳ Ｐゴシック" pitchFamily="50" charset="-128"/>
              </a:rPr>
              <a:t>谷　武宏</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3" name="Text Box 27"/>
          <p:cNvSpPr txBox="1">
            <a:spLocks noChangeArrowheads="1"/>
          </p:cNvSpPr>
          <p:nvPr/>
        </p:nvSpPr>
        <p:spPr bwMode="auto">
          <a:xfrm>
            <a:off x="791084" y="4158568"/>
            <a:ext cx="40318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省エネルギー特性に優れたアーク式取鍋加熱装置の開発</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4" name="Text Box 28"/>
          <p:cNvSpPr txBox="1">
            <a:spLocks noChangeArrowheads="1"/>
          </p:cNvSpPr>
          <p:nvPr/>
        </p:nvSpPr>
        <p:spPr bwMode="auto">
          <a:xfrm>
            <a:off x="379921" y="6426820"/>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ja-JP" altLang="en-US" sz="800" dirty="0" smtClean="0">
                <a:solidFill>
                  <a:srgbClr val="000000"/>
                </a:solidFill>
                <a:latin typeface="Times New Roman"/>
                <a:cs typeface="Times New Roman"/>
              </a:rPr>
              <a:t> For </a:t>
            </a:r>
            <a:r>
              <a:rPr lang="ja-JP" altLang="en-US" sz="800" dirty="0">
                <a:solidFill>
                  <a:srgbClr val="000000"/>
                </a:solidFill>
                <a:latin typeface="Times New Roman"/>
                <a:cs typeface="Times New Roman"/>
              </a:rPr>
              <a:t>energy cost saving and CO</a:t>
            </a:r>
            <a:r>
              <a:rPr lang="ja-JP" altLang="en-US" sz="800" baseline="-25000" dirty="0">
                <a:solidFill>
                  <a:srgbClr val="000000"/>
                </a:solidFill>
                <a:latin typeface="Times New Roman"/>
                <a:cs typeface="Times New Roman"/>
              </a:rPr>
              <a:t>2</a:t>
            </a:r>
            <a:r>
              <a:rPr lang="ja-JP" altLang="en-US" sz="800" dirty="0">
                <a:solidFill>
                  <a:srgbClr val="000000"/>
                </a:solidFill>
                <a:latin typeface="Times New Roman"/>
                <a:cs typeface="Times New Roman"/>
              </a:rPr>
              <a:t> reduction,  </a:t>
            </a:r>
            <a:r>
              <a:rPr lang="ja-JP" altLang="en-US" sz="800" dirty="0" smtClean="0">
                <a:solidFill>
                  <a:srgbClr val="000000"/>
                </a:solidFill>
                <a:latin typeface="Times New Roman"/>
                <a:cs typeface="Times New Roman"/>
              </a:rPr>
              <a:t>it‘s </a:t>
            </a:r>
            <a:r>
              <a:rPr lang="ja-JP" altLang="en-US" sz="800" dirty="0">
                <a:solidFill>
                  <a:srgbClr val="000000"/>
                </a:solidFill>
                <a:latin typeface="Times New Roman"/>
                <a:cs typeface="Times New Roman"/>
              </a:rPr>
              <a:t>urgent subject to improve efficiency of heat  </a:t>
            </a:r>
            <a:r>
              <a:rPr lang="ja-JP" altLang="en-US" sz="800" dirty="0" smtClean="0">
                <a:solidFill>
                  <a:srgbClr val="000000"/>
                </a:solidFill>
                <a:latin typeface="Times New Roman"/>
                <a:cs typeface="Times New Roman"/>
              </a:rPr>
              <a:t>facilities </a:t>
            </a:r>
            <a:r>
              <a:rPr lang="ja-JP" altLang="en-US" sz="800" dirty="0">
                <a:solidFill>
                  <a:srgbClr val="000000"/>
                </a:solidFill>
                <a:latin typeface="Times New Roman"/>
                <a:cs typeface="Times New Roman"/>
              </a:rPr>
              <a:t>in foundry process, because it consume huge amount of energy. </a:t>
            </a:r>
            <a:r>
              <a:rPr lang="ja-JP" altLang="en-US" sz="800" dirty="0" smtClean="0">
                <a:solidFill>
                  <a:srgbClr val="000000"/>
                </a:solidFill>
                <a:latin typeface="Times New Roman"/>
                <a:cs typeface="Times New Roman"/>
              </a:rPr>
              <a:t>In </a:t>
            </a:r>
            <a:r>
              <a:rPr lang="ja-JP" altLang="en-US" sz="800" dirty="0">
                <a:solidFill>
                  <a:srgbClr val="000000"/>
                </a:solidFill>
                <a:latin typeface="Times New Roman"/>
                <a:cs typeface="Times New Roman"/>
              </a:rPr>
              <a:t>this study, we focused on ladle heating process which is required before conveying </a:t>
            </a:r>
            <a:r>
              <a:rPr lang="ja-JP" altLang="en-US" sz="800" dirty="0" smtClean="0">
                <a:solidFill>
                  <a:srgbClr val="000000"/>
                </a:solidFill>
                <a:latin typeface="Times New Roman"/>
                <a:cs typeface="Times New Roman"/>
              </a:rPr>
              <a:t>molten  </a:t>
            </a:r>
            <a:r>
              <a:rPr lang="ja-JP" altLang="en-US" sz="800" dirty="0">
                <a:solidFill>
                  <a:srgbClr val="000000"/>
                </a:solidFill>
                <a:latin typeface="Times New Roman"/>
                <a:cs typeface="Times New Roman"/>
              </a:rPr>
              <a:t>metal.  And we investigated electric heating devise instead of conventional gas heating </a:t>
            </a:r>
            <a:r>
              <a:rPr lang="ja-JP" altLang="en-US" sz="800" dirty="0" smtClean="0">
                <a:solidFill>
                  <a:srgbClr val="000000"/>
                </a:solidFill>
                <a:latin typeface="Times New Roman"/>
                <a:cs typeface="Times New Roman"/>
              </a:rPr>
              <a:t>to  </a:t>
            </a:r>
            <a:r>
              <a:rPr lang="ja-JP" altLang="en-US" sz="800" dirty="0">
                <a:solidFill>
                  <a:srgbClr val="000000"/>
                </a:solidFill>
                <a:latin typeface="Times New Roman"/>
                <a:cs typeface="Times New Roman"/>
              </a:rPr>
              <a:t>improve emission loss. </a:t>
            </a:r>
            <a:r>
              <a:rPr lang="ja-JP" altLang="en-US" sz="800" dirty="0" smtClean="0">
                <a:solidFill>
                  <a:srgbClr val="000000"/>
                </a:solidFill>
                <a:latin typeface="Times New Roman"/>
                <a:cs typeface="Times New Roman"/>
              </a:rPr>
              <a:t>We </a:t>
            </a:r>
            <a:r>
              <a:rPr lang="ja-JP" altLang="en-US" sz="800" dirty="0">
                <a:solidFill>
                  <a:srgbClr val="000000"/>
                </a:solidFill>
                <a:latin typeface="Times New Roman"/>
                <a:cs typeface="Times New Roman"/>
              </a:rPr>
              <a:t>developed ladle heat devise using radiant ray of arc heat, which has high thermal  </a:t>
            </a:r>
            <a:r>
              <a:rPr lang="ja-JP" altLang="en-US" sz="800" dirty="0" smtClean="0">
                <a:solidFill>
                  <a:srgbClr val="000000"/>
                </a:solidFill>
                <a:latin typeface="Times New Roman"/>
                <a:cs typeface="Times New Roman"/>
              </a:rPr>
              <a:t>capability </a:t>
            </a:r>
            <a:r>
              <a:rPr lang="ja-JP" altLang="en-US" sz="800" dirty="0">
                <a:solidFill>
                  <a:srgbClr val="000000"/>
                </a:solidFill>
                <a:latin typeface="Times New Roman"/>
                <a:cs typeface="Times New Roman"/>
              </a:rPr>
              <a:t>and is good for rapid heating, finally we concluded that arc heat devise could </a:t>
            </a:r>
            <a:r>
              <a:rPr lang="ja-JP" altLang="en-US" sz="800" dirty="0" smtClean="0">
                <a:solidFill>
                  <a:srgbClr val="000000"/>
                </a:solidFill>
                <a:latin typeface="Times New Roman"/>
                <a:cs typeface="Times New Roman"/>
              </a:rPr>
              <a:t>improve  </a:t>
            </a:r>
            <a:r>
              <a:rPr lang="ja-JP" altLang="en-US" sz="800" dirty="0">
                <a:solidFill>
                  <a:srgbClr val="000000"/>
                </a:solidFill>
                <a:latin typeface="Times New Roman"/>
                <a:cs typeface="Times New Roman"/>
              </a:rPr>
              <a:t>heat efficiency and could reduce energy consumption.   </a:t>
            </a:r>
          </a:p>
        </p:txBody>
      </p:sp>
      <p:sp>
        <p:nvSpPr>
          <p:cNvPr id="105" name="Text Box 29"/>
          <p:cNvSpPr txBox="1">
            <a:spLocks noChangeArrowheads="1"/>
          </p:cNvSpPr>
          <p:nvPr/>
        </p:nvSpPr>
        <p:spPr bwMode="auto">
          <a:xfrm>
            <a:off x="1929321" y="5986877"/>
            <a:ext cx="5775326" cy="382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Century" pitchFamily="18" charset="0"/>
                <a:ea typeface="ＭＳ Ｐ明朝" pitchFamily="18" charset="-128"/>
                <a:cs typeface="ＭＳ Ｐゴシック" pitchFamily="50" charset="-128"/>
              </a:rPr>
              <a:t>	                                                                ○Noriyuki </a:t>
            </a:r>
            <a:r>
              <a:rPr kumimoji="1" lang="en-US" altLang="ja-JP" sz="800" b="0" i="0" u="none" strike="noStrike" cap="none" normalizeH="0" baseline="0" dirty="0" err="1" smtClean="0">
                <a:ln>
                  <a:noFill/>
                </a:ln>
                <a:solidFill>
                  <a:schemeClr val="tx1"/>
                </a:solidFill>
                <a:effectLst/>
                <a:latin typeface="Century" pitchFamily="18" charset="0"/>
                <a:ea typeface="ＭＳ Ｐ明朝" pitchFamily="18" charset="-128"/>
                <a:cs typeface="ＭＳ Ｐゴシック" pitchFamily="50" charset="-128"/>
              </a:rPr>
              <a:t>Mizutani</a:t>
            </a:r>
            <a:endPar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endParaRPr>
          </a:p>
          <a:p>
            <a:pPr lvl="0"/>
            <a:r>
              <a:rPr lang="en-US" altLang="ja-JP" sz="800" dirty="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                                                              </a:t>
            </a:r>
            <a:r>
              <a:rPr lang="ja-JP" altLang="en-US"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Takehiro</a:t>
            </a:r>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Hasatani</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6" name="Text Box 30"/>
          <p:cNvSpPr txBox="1">
            <a:spLocks noChangeArrowheads="1"/>
          </p:cNvSpPr>
          <p:nvPr/>
        </p:nvSpPr>
        <p:spPr bwMode="auto">
          <a:xfrm>
            <a:off x="882153" y="5609431"/>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lgn="ctr"/>
            <a:r>
              <a:rPr lang="en-US" altLang="ja-JP" sz="1200" dirty="0">
                <a:latin typeface="Century" pitchFamily="18" charset="0"/>
                <a:ea typeface="ＭＳ Ｐゴシック" pitchFamily="50" charset="-128"/>
                <a:cs typeface="ＭＳ Ｐゴシック" pitchFamily="50" charset="-128"/>
              </a:rPr>
              <a:t>Development of low energy consumption ladle heating device </a:t>
            </a:r>
            <a:endParaRPr lang="en-US" altLang="ja-JP" sz="1200" dirty="0" smtClean="0">
              <a:latin typeface="Century" pitchFamily="18" charset="0"/>
              <a:ea typeface="ＭＳ Ｐゴシック" pitchFamily="50" charset="-128"/>
              <a:cs typeface="ＭＳ Ｐゴシック" pitchFamily="50" charset="-128"/>
            </a:endParaRPr>
          </a:p>
          <a:p>
            <a:pPr lvl="0" algn="ctr"/>
            <a:r>
              <a:rPr lang="en-US" altLang="ja-JP" sz="1200" dirty="0">
                <a:latin typeface="Century" pitchFamily="18" charset="0"/>
                <a:ea typeface="ＭＳ Ｐゴシック" pitchFamily="50" charset="-128"/>
                <a:cs typeface="ＭＳ Ｐゴシック" pitchFamily="50" charset="-128"/>
              </a:rPr>
              <a:t>by using radiant rays from arc </a:t>
            </a:r>
            <a:r>
              <a:rPr lang="en-US" altLang="ja-JP" sz="1200" dirty="0" smtClean="0">
                <a:latin typeface="Century" pitchFamily="18" charset="0"/>
                <a:ea typeface="ＭＳ Ｐゴシック" pitchFamily="50" charset="-128"/>
                <a:cs typeface="ＭＳ Ｐゴシック" pitchFamily="50" charset="-128"/>
              </a:rPr>
              <a:t>heat</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1634" y="7409081"/>
            <a:ext cx="867600" cy="1059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9134" y="4297067"/>
            <a:ext cx="752802"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9" name="Text Box 25"/>
          <p:cNvSpPr txBox="1">
            <a:spLocks noChangeArrowheads="1"/>
          </p:cNvSpPr>
          <p:nvPr/>
        </p:nvSpPr>
        <p:spPr bwMode="auto">
          <a:xfrm>
            <a:off x="360462" y="8091570"/>
            <a:ext cx="5974272" cy="6128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a:lnSpc>
                <a:spcPts val="1300"/>
              </a:lnSpc>
              <a:defRPr sz="1000"/>
            </a:pPr>
            <a:r>
              <a:rPr lang="en-US" altLang="ja-JP" sz="800" dirty="0">
                <a:latin typeface="ＭＳ Ｐ明朝" pitchFamily="18" charset="-128"/>
                <a:ea typeface="ＭＳ Ｐ明朝" pitchFamily="18" charset="-128"/>
                <a:cs typeface="ＭＳ Ｐゴシック" pitchFamily="50" charset="-128"/>
              </a:rPr>
              <a:t>HV</a:t>
            </a:r>
            <a:r>
              <a:rPr lang="ja-JP" altLang="en-US" sz="800" dirty="0">
                <a:latin typeface="ＭＳ Ｐ明朝" pitchFamily="18" charset="-128"/>
                <a:ea typeface="ＭＳ Ｐ明朝" pitchFamily="18" charset="-128"/>
                <a:cs typeface="ＭＳ Ｐゴシック" pitchFamily="50" charset="-128"/>
              </a:rPr>
              <a:t>車の燃費向上・低ｺｽﾄ要求に対応する、ｴﾝｺﾊﾟ搭載のﾊﾟﾜｰｶｰﾄﾞは使用しているはんだ接合に高い信頼性が要求される。そのため、ｴﾎﾟｷｼ樹脂ではんだ及び周辺部品を拘束する構造にしている。従来成形工法では、高圧成形・多数個取りが主流であるが、本開発では、原理原則に基づいて必要成形圧を見極め</a:t>
            </a:r>
            <a:r>
              <a:rPr lang="en-US" altLang="ja-JP" sz="800" dirty="0">
                <a:latin typeface="ＭＳ Ｐ明朝" pitchFamily="18" charset="-128"/>
                <a:ea typeface="ＭＳ Ｐ明朝" pitchFamily="18" charset="-128"/>
                <a:cs typeface="ＭＳ Ｐゴシック" pitchFamily="50" charset="-128"/>
              </a:rPr>
              <a:t>1/5</a:t>
            </a:r>
            <a:r>
              <a:rPr lang="ja-JP" altLang="en-US" sz="800" dirty="0">
                <a:latin typeface="ＭＳ Ｐ明朝" pitchFamily="18" charset="-128"/>
                <a:ea typeface="ＭＳ Ｐ明朝" pitchFamily="18" charset="-128"/>
                <a:cs typeface="ＭＳ Ｐゴシック" pitchFamily="50" charset="-128"/>
              </a:rPr>
              <a:t>にし、</a:t>
            </a:r>
            <a:r>
              <a:rPr lang="en-US" altLang="ja-JP" sz="800" dirty="0">
                <a:latin typeface="ＭＳ Ｐ明朝" pitchFamily="18" charset="-128"/>
                <a:ea typeface="ＭＳ Ｐ明朝" pitchFamily="18" charset="-128"/>
                <a:cs typeface="ＭＳ Ｐゴシック" pitchFamily="50" charset="-128"/>
              </a:rPr>
              <a:t>1</a:t>
            </a:r>
            <a:r>
              <a:rPr lang="ja-JP" altLang="en-US" sz="800" dirty="0">
                <a:latin typeface="ＭＳ Ｐ明朝" pitchFamily="18" charset="-128"/>
                <a:ea typeface="ＭＳ Ｐ明朝" pitchFamily="18" charset="-128"/>
                <a:cs typeface="ＭＳ Ｐゴシック" pitchFamily="50" charset="-128"/>
              </a:rPr>
              <a:t>個流しによる設備の</a:t>
            </a:r>
            <a:r>
              <a:rPr lang="en-US" altLang="ja-JP" sz="800" dirty="0">
                <a:latin typeface="ＭＳ Ｐ明朝" pitchFamily="18" charset="-128"/>
                <a:ea typeface="ＭＳ Ｐ明朝" pitchFamily="18" charset="-128"/>
                <a:cs typeface="ＭＳ Ｐゴシック" pitchFamily="50" charset="-128"/>
              </a:rPr>
              <a:t>SS</a:t>
            </a:r>
            <a:r>
              <a:rPr lang="ja-JP" altLang="en-US" sz="800" dirty="0">
                <a:latin typeface="ＭＳ Ｐ明朝" pitchFamily="18" charset="-128"/>
                <a:ea typeface="ＭＳ Ｐ明朝" pitchFamily="18" charset="-128"/>
                <a:cs typeface="ＭＳ Ｐゴシック" pitchFamily="50" charset="-128"/>
              </a:rPr>
              <a:t>化を行うことで、設備投資▲</a:t>
            </a:r>
            <a:r>
              <a:rPr lang="en-US" altLang="ja-JP" sz="800" dirty="0">
                <a:latin typeface="ＭＳ Ｐ明朝" pitchFamily="18" charset="-128"/>
                <a:ea typeface="ＭＳ Ｐ明朝" pitchFamily="18" charset="-128"/>
                <a:cs typeface="ＭＳ Ｐゴシック" pitchFamily="50" charset="-128"/>
              </a:rPr>
              <a:t>30%</a:t>
            </a:r>
            <a:r>
              <a:rPr lang="ja-JP" altLang="en-US" sz="800" dirty="0">
                <a:latin typeface="ＭＳ Ｐ明朝" pitchFamily="18" charset="-128"/>
                <a:ea typeface="ＭＳ Ｐ明朝" pitchFamily="18" charset="-128"/>
                <a:cs typeface="ＭＳ Ｐゴシック" pitchFamily="50" charset="-128"/>
              </a:rPr>
              <a:t>を達成した。</a:t>
            </a:r>
            <a:endParaRPr lang="ja-JP" altLang="en-US" sz="800" dirty="0">
              <a:solidFill>
                <a:srgbClr val="000000"/>
              </a:solidFill>
              <a:latin typeface="ＭＳ 明朝"/>
              <a:ea typeface="ＭＳ 明朝"/>
            </a:endParaRPr>
          </a:p>
        </p:txBody>
      </p:sp>
      <p:sp>
        <p:nvSpPr>
          <p:cNvPr id="110" name="Text Box 26"/>
          <p:cNvSpPr txBox="1">
            <a:spLocks noChangeArrowheads="1"/>
          </p:cNvSpPr>
          <p:nvPr/>
        </p:nvSpPr>
        <p:spPr bwMode="auto">
          <a:xfrm>
            <a:off x="1048415" y="7838381"/>
            <a:ext cx="495300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lvl="0"/>
            <a:r>
              <a:rPr lang="ja-JP" altLang="en-US" sz="800" dirty="0">
                <a:latin typeface="ＭＳ Ｐ明朝" pitchFamily="18" charset="-128"/>
                <a:ea typeface="ＭＳ Ｐ明朝" pitchFamily="18" charset="-128"/>
                <a:cs typeface="ＭＳ Ｐゴシック" pitchFamily="50" charset="-128"/>
              </a:rPr>
              <a:t>エレクトロニクス生技部　</a:t>
            </a:r>
            <a:r>
              <a:rPr lang="ja-JP" altLang="en-US" sz="800" dirty="0" smtClean="0">
                <a:latin typeface="ＭＳ Ｐ明朝" pitchFamily="18" charset="-128"/>
                <a:ea typeface="ＭＳ Ｐ明朝" pitchFamily="18" charset="-128"/>
                <a:cs typeface="ＭＳ Ｐゴシック" pitchFamily="50" charset="-128"/>
              </a:rPr>
              <a:t>　　　　　</a:t>
            </a:r>
            <a:r>
              <a:rPr lang="zh-TW" altLang="en-US" sz="800" dirty="0">
                <a:latin typeface="ＭＳ Ｐ明朝" pitchFamily="18" charset="-128"/>
                <a:ea typeface="ＭＳ Ｐ明朝" pitchFamily="18" charset="-128"/>
                <a:cs typeface="ＭＳ Ｐゴシック" pitchFamily="50" charset="-128"/>
              </a:rPr>
              <a:t>車載半導体</a:t>
            </a:r>
            <a:r>
              <a:rPr lang="zh-TW" altLang="en-US" sz="800" dirty="0" smtClean="0">
                <a:latin typeface="ＭＳ Ｐ明朝" pitchFamily="18" charset="-128"/>
                <a:ea typeface="ＭＳ Ｐ明朝" pitchFamily="18" charset="-128"/>
                <a:cs typeface="ＭＳ Ｐゴシック" pitchFamily="50" charset="-128"/>
              </a:rPr>
              <a:t>技術室</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中村　</a:t>
            </a:r>
            <a:r>
              <a:rPr lang="ja-JP" altLang="en-US" sz="800" dirty="0" smtClean="0">
                <a:latin typeface="ＭＳ Ｐ明朝" pitchFamily="18" charset="-128"/>
                <a:ea typeface="ＭＳ Ｐ明朝" pitchFamily="18" charset="-128"/>
                <a:cs typeface="ＭＳ Ｐゴシック" pitchFamily="50" charset="-128"/>
              </a:rPr>
              <a:t>好志</a:t>
            </a:r>
            <a:endPar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endParaRPr>
          </a:p>
        </p:txBody>
      </p:sp>
      <p:sp>
        <p:nvSpPr>
          <p:cNvPr id="111" name="Text Box 27"/>
          <p:cNvSpPr txBox="1">
            <a:spLocks noChangeArrowheads="1"/>
          </p:cNvSpPr>
          <p:nvPr/>
        </p:nvSpPr>
        <p:spPr bwMode="auto">
          <a:xfrm>
            <a:off x="791084" y="7407494"/>
            <a:ext cx="264687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smtClean="0">
                <a:latin typeface="HGS創英角ｺﾞｼｯｸUB" pitchFamily="50" charset="-128"/>
                <a:ea typeface="HGS創英角ｺﾞｼｯｸUB" pitchFamily="50" charset="-128"/>
                <a:cs typeface="ＭＳ Ｐゴシック" pitchFamily="50" charset="-128"/>
              </a:rPr>
              <a:t>パワーカード</a:t>
            </a:r>
            <a:r>
              <a:rPr lang="ja-JP" altLang="en-US" sz="1200" dirty="0">
                <a:latin typeface="HGS創英角ｺﾞｼｯｸUB" pitchFamily="50" charset="-128"/>
                <a:ea typeface="HGS創英角ｺﾞｼｯｸUB" pitchFamily="50" charset="-128"/>
                <a:cs typeface="ＭＳ Ｐゴシック" pitchFamily="50" charset="-128"/>
              </a:rPr>
              <a:t>　革新成形技術の開発</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2" name="Text Box 28"/>
          <p:cNvSpPr txBox="1">
            <a:spLocks noChangeArrowheads="1"/>
          </p:cNvSpPr>
          <p:nvPr/>
        </p:nvSpPr>
        <p:spPr bwMode="auto">
          <a:xfrm>
            <a:off x="398971" y="9640772"/>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smtClean="0">
                <a:solidFill>
                  <a:srgbClr val="000000"/>
                </a:solidFill>
                <a:latin typeface="Times New Roman"/>
                <a:cs typeface="Times New Roman"/>
              </a:rPr>
              <a:t> </a:t>
            </a:r>
            <a:r>
              <a:rPr lang="en-US" altLang="ja-JP" sz="800" dirty="0">
                <a:solidFill>
                  <a:srgbClr val="000000"/>
                </a:solidFill>
                <a:latin typeface="Times New Roman"/>
                <a:cs typeface="Times New Roman"/>
              </a:rPr>
              <a:t>The solder of the ‘Power Card’ used in the hybrid vehicles those are demanded high fuel efficiency and cost performance, located in the engine compartment is demanded ‘ high reliability ’.So, in the Power Card, the solder is fixed by the Epoxy resin.</a:t>
            </a:r>
            <a:r>
              <a:rPr lang="ja-JP" altLang="en-US" sz="800" dirty="0">
                <a:solidFill>
                  <a:srgbClr val="000000"/>
                </a:solidFill>
                <a:latin typeface="Times New Roman"/>
                <a:cs typeface="Times New Roman"/>
              </a:rPr>
              <a:t>　</a:t>
            </a:r>
            <a:r>
              <a:rPr lang="en-US" altLang="ja-JP" sz="800" dirty="0">
                <a:solidFill>
                  <a:srgbClr val="000000"/>
                </a:solidFill>
                <a:latin typeface="Times New Roman"/>
                <a:cs typeface="Times New Roman"/>
              </a:rPr>
              <a:t>The conventional method to mold is ‘high pressure molding’ and ‘mass production’. But in this development, we revealed the ‘real needed mold pressure’, reduced the load of the press by preheating  resin, and made the ‘molding facilities’ simply so to speak, ‘one by one production’.  As a result, we attained the 30% cost cut of the ‘molding facilities’. </a:t>
            </a:r>
            <a:endParaRPr lang="ja-JP" altLang="en-US" sz="800" dirty="0">
              <a:solidFill>
                <a:srgbClr val="000000"/>
              </a:solidFill>
              <a:latin typeface="Times New Roman"/>
              <a:cs typeface="Times New Roman"/>
            </a:endParaRPr>
          </a:p>
        </p:txBody>
      </p:sp>
      <p:sp>
        <p:nvSpPr>
          <p:cNvPr id="113" name="Text Box 29"/>
          <p:cNvSpPr txBox="1">
            <a:spLocks noChangeArrowheads="1"/>
          </p:cNvSpPr>
          <p:nvPr/>
        </p:nvSpPr>
        <p:spPr bwMode="auto">
          <a:xfrm>
            <a:off x="1929321" y="9335016"/>
            <a:ext cx="5775326"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Century" pitchFamily="18" charset="0"/>
                <a:ea typeface="ＭＳ Ｐ明朝" pitchFamily="18" charset="-128"/>
                <a:cs typeface="ＭＳ Ｐゴシック" pitchFamily="50" charset="-128"/>
              </a:rPr>
              <a:t>	                                                                ○Koji</a:t>
            </a:r>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Nakamura</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4" name="Text Box 30"/>
          <p:cNvSpPr txBox="1">
            <a:spLocks noChangeArrowheads="1"/>
          </p:cNvSpPr>
          <p:nvPr/>
        </p:nvSpPr>
        <p:spPr bwMode="auto">
          <a:xfrm>
            <a:off x="827088" y="8706105"/>
            <a:ext cx="58150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lgn="ctr"/>
            <a:r>
              <a:rPr lang="en-US" altLang="ja-JP" sz="1200" dirty="0">
                <a:latin typeface="Century" pitchFamily="18" charset="0"/>
                <a:ea typeface="ＭＳ Ｐゴシック" pitchFamily="50" charset="-128"/>
                <a:cs typeface="ＭＳ Ｐゴシック" pitchFamily="50" charset="-128"/>
              </a:rPr>
              <a:t>Development of an innovative resin mold process</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5" name="正方形/長方形 114"/>
          <p:cNvSpPr/>
          <p:nvPr/>
        </p:nvSpPr>
        <p:spPr>
          <a:xfrm>
            <a:off x="907367" y="7586274"/>
            <a:ext cx="3358612"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 </a:t>
            </a:r>
            <a:r>
              <a:rPr lang="en-US" altLang="ja-JP" sz="1100" dirty="0">
                <a:latin typeface="HG創英角ｺﾞｼｯｸUB" panose="020B0909000000000000" pitchFamily="49" charset="-128"/>
                <a:ea typeface="HG創英角ｺﾞｼｯｸUB" panose="020B0909000000000000" pitchFamily="49" charset="-128"/>
              </a:rPr>
              <a:t>1</a:t>
            </a:r>
            <a:r>
              <a:rPr lang="ja-JP" altLang="en-US" sz="1100" dirty="0">
                <a:latin typeface="HG創英角ｺﾞｼｯｸUB" panose="020B0909000000000000" pitchFamily="49" charset="-128"/>
                <a:ea typeface="HG創英角ｺﾞｼｯｸUB" panose="020B0909000000000000" pitchFamily="49" charset="-128"/>
              </a:rPr>
              <a:t>個流し・</a:t>
            </a:r>
            <a:r>
              <a:rPr lang="en-US" altLang="ja-JP" sz="1100" dirty="0">
                <a:latin typeface="HG創英角ｺﾞｼｯｸUB" panose="020B0909000000000000" pitchFamily="49" charset="-128"/>
                <a:ea typeface="HG創英角ｺﾞｼｯｸUB" panose="020B0909000000000000" pitchFamily="49" charset="-128"/>
              </a:rPr>
              <a:t>SS</a:t>
            </a:r>
            <a:r>
              <a:rPr lang="ja-JP" altLang="en-US" sz="1100" dirty="0">
                <a:latin typeface="HG創英角ｺﾞｼｯｸUB" panose="020B0909000000000000" pitchFamily="49" charset="-128"/>
                <a:ea typeface="HG創英角ｺﾞｼｯｸUB" panose="020B0909000000000000" pitchFamily="49" charset="-128"/>
              </a:rPr>
              <a:t>化に拘った 低圧成形工法開発　－</a:t>
            </a:r>
            <a:endParaRPr lang="ja-JP" altLang="ja-JP" sz="1100" dirty="0">
              <a:latin typeface="HG創英角ｺﾞｼｯｸUB" panose="020B0909000000000000" pitchFamily="49" charset="-128"/>
              <a:ea typeface="HG創英角ｺﾞｼｯｸUB" panose="020B0909000000000000" pitchFamily="49" charset="-128"/>
            </a:endParaRPr>
          </a:p>
        </p:txBody>
      </p:sp>
      <p:sp>
        <p:nvSpPr>
          <p:cNvPr id="116" name="正方形/長方形 115"/>
          <p:cNvSpPr/>
          <p:nvPr/>
        </p:nvSpPr>
        <p:spPr>
          <a:xfrm>
            <a:off x="1668377" y="8911096"/>
            <a:ext cx="4488729" cy="430887"/>
          </a:xfrm>
          <a:prstGeom prst="rect">
            <a:avLst/>
          </a:prstGeom>
        </p:spPr>
        <p:txBody>
          <a:bodyPr wrap="none">
            <a:spAutoFit/>
          </a:bodyPr>
          <a:lstStyle/>
          <a:p>
            <a:r>
              <a:rPr lang="ja-JP" altLang="en-US" sz="1100" dirty="0" smtClean="0">
                <a:latin typeface="Century" panose="02040604050505020304" pitchFamily="18" charset="0"/>
              </a:rPr>
              <a:t>－　</a:t>
            </a:r>
            <a:r>
              <a:rPr lang="en-US" altLang="ja-JP" sz="1100" dirty="0">
                <a:latin typeface="Century" panose="02040604050505020304" pitchFamily="18" charset="0"/>
              </a:rPr>
              <a:t>Development of ‘low pressure reforming’ </a:t>
            </a:r>
            <a:r>
              <a:rPr lang="en-US" altLang="ja-JP" sz="1100" dirty="0" err="1">
                <a:latin typeface="Century" panose="02040604050505020304" pitchFamily="18" charset="0"/>
              </a:rPr>
              <a:t>pursuitting</a:t>
            </a:r>
            <a:r>
              <a:rPr lang="en-US" altLang="ja-JP" sz="1100" dirty="0">
                <a:latin typeface="Century" panose="02040604050505020304" pitchFamily="18" charset="0"/>
              </a:rPr>
              <a:t> </a:t>
            </a:r>
            <a:endParaRPr lang="en-US" altLang="ja-JP" sz="1100" dirty="0" smtClean="0">
              <a:latin typeface="Century" panose="02040604050505020304" pitchFamily="18" charset="0"/>
            </a:endParaRPr>
          </a:p>
          <a:p>
            <a:r>
              <a:rPr lang="en-US" altLang="ja-JP" sz="1100" dirty="0" smtClean="0">
                <a:latin typeface="Century" panose="02040604050505020304" pitchFamily="18" charset="0"/>
              </a:rPr>
              <a:t>‘</a:t>
            </a:r>
            <a:r>
              <a:rPr lang="en-US" altLang="ja-JP" sz="1100" dirty="0">
                <a:latin typeface="Century" panose="02040604050505020304" pitchFamily="18" charset="0"/>
              </a:rPr>
              <a:t>one by one production’ and ‘making simple and slim facilities’.</a:t>
            </a:r>
            <a:r>
              <a:rPr lang="ja-JP" altLang="en-US" sz="1100" dirty="0" smtClean="0">
                <a:latin typeface="Century" panose="02040604050505020304" pitchFamily="18" charset="0"/>
              </a:rPr>
              <a:t>　－</a:t>
            </a:r>
            <a:endParaRPr lang="ja-JP" altLang="en-US" sz="1100" dirty="0">
              <a:latin typeface="Century" panose="02040604050505020304" pitchFamily="18" charset="0"/>
            </a:endParaRPr>
          </a:p>
        </p:txBody>
      </p:sp>
      <p:sp>
        <p:nvSpPr>
          <p:cNvPr id="117" name="Text Box 25"/>
          <p:cNvSpPr txBox="1">
            <a:spLocks noChangeArrowheads="1"/>
          </p:cNvSpPr>
          <p:nvPr/>
        </p:nvSpPr>
        <p:spPr bwMode="auto">
          <a:xfrm>
            <a:off x="7705909" y="1771271"/>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a:defRPr sz="1000"/>
            </a:pPr>
            <a:r>
              <a:rPr lang="ja-JP" altLang="en-US" sz="800" dirty="0">
                <a:latin typeface="ＭＳ Ｐ明朝" pitchFamily="18" charset="-128"/>
                <a:ea typeface="ＭＳ Ｐ明朝" pitchFamily="18" charset="-128"/>
                <a:cs typeface="ＭＳ Ｐゴシック" pitchFamily="50" charset="-128"/>
              </a:rPr>
              <a:t>　生産コスト低減のため、機械加工工程では高能率で長寿命な切削加工の実現が求められているが、切削工具への大幅な負担増加が問題となる。そのため、高硬度で耐熱性に優れた工具コーティング材料の開発が重要となっており、トヨタでもこれまで</a:t>
            </a:r>
            <a:r>
              <a:rPr lang="en-US" altLang="ja-JP" sz="800" dirty="0" err="1">
                <a:latin typeface="ＭＳ Ｐ明朝" pitchFamily="18" charset="-128"/>
                <a:ea typeface="ＭＳ Ｐ明朝" pitchFamily="18" charset="-128"/>
                <a:cs typeface="ＭＳ Ｐゴシック" pitchFamily="50" charset="-128"/>
              </a:rPr>
              <a:t>TiAlN</a:t>
            </a:r>
            <a:r>
              <a:rPr lang="ja-JP" altLang="en-US" sz="800" dirty="0">
                <a:latin typeface="ＭＳ Ｐ明朝" pitchFamily="18" charset="-128"/>
                <a:ea typeface="ＭＳ Ｐ明朝" pitchFamily="18" charset="-128"/>
                <a:cs typeface="ＭＳ Ｐゴシック" pitchFamily="50" charset="-128"/>
              </a:rPr>
              <a:t>系皮膜の内製化で低コスト化に寄与してきた実績がある。今回、工具コストの高いドライ歯切り工具の更なる低コスト化の実現に向け、従来より大幅に皮膜性能を向上させた最新コーティング技術の手の内化に取り組んだ。</a:t>
            </a:r>
            <a:endParaRPr lang="ja-JP" altLang="en-US" sz="800" dirty="0">
              <a:solidFill>
                <a:srgbClr val="000000"/>
              </a:solidFill>
              <a:latin typeface="ＭＳ Ｐ明朝"/>
              <a:ea typeface="ＭＳ Ｐ明朝"/>
            </a:endParaRPr>
          </a:p>
        </p:txBody>
      </p:sp>
      <p:sp>
        <p:nvSpPr>
          <p:cNvPr id="118" name="Text Box 26"/>
          <p:cNvSpPr txBox="1">
            <a:spLocks noChangeArrowheads="1"/>
          </p:cNvSpPr>
          <p:nvPr/>
        </p:nvSpPr>
        <p:spPr bwMode="auto">
          <a:xfrm>
            <a:off x="8393862" y="1350256"/>
            <a:ext cx="4953001"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lvl="0"/>
            <a:r>
              <a:rPr lang="ja-JP" altLang="en-US" sz="800" dirty="0">
                <a:latin typeface="ＭＳ Ｐ明朝" pitchFamily="18" charset="-128"/>
                <a:ea typeface="ＭＳ Ｐ明朝" pitchFamily="18" charset="-128"/>
                <a:cs typeface="ＭＳ Ｐゴシック" pitchFamily="50" charset="-128"/>
              </a:rPr>
              <a:t>加工・組付要素生技部　</a:t>
            </a:r>
            <a:r>
              <a:rPr lang="ja-JP" altLang="en-US" sz="800" dirty="0" smtClean="0">
                <a:latin typeface="ＭＳ Ｐ明朝" pitchFamily="18" charset="-128"/>
                <a:ea typeface="ＭＳ Ｐ明朝" pitchFamily="18" charset="-128"/>
                <a:cs typeface="ＭＳ Ｐゴシック" pitchFamily="50" charset="-128"/>
              </a:rPr>
              <a:t>　　　ツーリング開発室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西口 宗紀</a:t>
            </a:r>
            <a:endParaRPr lang="en-US" altLang="ja-JP" sz="800" dirty="0">
              <a:latin typeface="ＭＳ Ｐ明朝" pitchFamily="18" charset="-128"/>
              <a:ea typeface="ＭＳ Ｐ明朝" pitchFamily="18" charset="-128"/>
              <a:cs typeface="ＭＳ Ｐゴシック" pitchFamily="50" charset="-128"/>
            </a:endParaRPr>
          </a:p>
          <a:p>
            <a:pPr lvl="0"/>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服部 隆志</a:t>
            </a:r>
            <a:endParaRPr lang="en-US" altLang="ja-JP" sz="800" dirty="0" smtClean="0">
              <a:latin typeface="ＭＳ Ｐ明朝" pitchFamily="18" charset="-128"/>
              <a:ea typeface="ＭＳ Ｐ明朝" pitchFamily="18" charset="-128"/>
              <a:cs typeface="ＭＳ Ｐゴシック" pitchFamily="50" charset="-128"/>
            </a:endParaRPr>
          </a:p>
          <a:p>
            <a:pPr lvl="0"/>
            <a:r>
              <a:rPr kumimoji="1" lang="ja-JP" altLang="en-US" sz="800" b="0" i="0" u="none" strike="noStrike" cap="none" normalizeH="0" baseline="0" dirty="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内山 </a:t>
            </a:r>
            <a:r>
              <a:rPr lang="ja-JP" altLang="en-US" sz="800" dirty="0">
                <a:latin typeface="ＭＳ Ｐ明朝" pitchFamily="18" charset="-128"/>
                <a:ea typeface="ＭＳ Ｐ明朝" pitchFamily="18" charset="-128"/>
                <a:cs typeface="ＭＳ Ｐゴシック" pitchFamily="50" charset="-128"/>
              </a:rPr>
              <a:t>道之</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9" name="Text Box 27"/>
          <p:cNvSpPr txBox="1">
            <a:spLocks noChangeArrowheads="1"/>
          </p:cNvSpPr>
          <p:nvPr/>
        </p:nvSpPr>
        <p:spPr bwMode="auto">
          <a:xfrm>
            <a:off x="8136531" y="990216"/>
            <a:ext cx="418576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高能率・長寿命を狙った切削工具用コーティング技術開発</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20" name="Text Box 28"/>
          <p:cNvSpPr txBox="1">
            <a:spLocks noChangeArrowheads="1"/>
          </p:cNvSpPr>
          <p:nvPr/>
        </p:nvSpPr>
        <p:spPr bwMode="auto">
          <a:xfrm>
            <a:off x="7725368" y="3211431"/>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smtClean="0">
                <a:latin typeface="Century" pitchFamily="18" charset="0"/>
                <a:ea typeface="ＭＳ Ｐゴシック" pitchFamily="50" charset="-128"/>
                <a:cs typeface="ＭＳ Ｐゴシック" pitchFamily="50" charset="-128"/>
              </a:rPr>
              <a:t> High </a:t>
            </a:r>
            <a:r>
              <a:rPr lang="en-US" altLang="ja-JP" sz="800" dirty="0">
                <a:latin typeface="Century" pitchFamily="18" charset="0"/>
                <a:ea typeface="ＭＳ Ｐゴシック" pitchFamily="50" charset="-128"/>
                <a:cs typeface="ＭＳ Ｐゴシック" pitchFamily="50" charset="-128"/>
              </a:rPr>
              <a:t>efficiency and extension of life of the cutting are necessary to reduce production cost</a:t>
            </a:r>
            <a:r>
              <a:rPr lang="en-US" altLang="ja-JP" sz="800" dirty="0" smtClean="0">
                <a:latin typeface="Century" pitchFamily="18" charset="0"/>
                <a:ea typeface="ＭＳ Ｐゴシック" pitchFamily="50" charset="-128"/>
                <a:cs typeface="ＭＳ Ｐゴシック" pitchFamily="50" charset="-128"/>
              </a:rPr>
              <a:t>. However</a:t>
            </a:r>
            <a:r>
              <a:rPr lang="en-US" altLang="ja-JP" sz="800" dirty="0">
                <a:latin typeface="Century" pitchFamily="18" charset="0"/>
                <a:ea typeface="ＭＳ Ｐゴシック" pitchFamily="50" charset="-128"/>
                <a:cs typeface="ＭＳ Ｐゴシック" pitchFamily="50" charset="-128"/>
              </a:rPr>
              <a:t>, increase in large load to a cutting tool becomes the problem. Therefore the development of the coating material for tools with the high hardness and the heat resistance is important. TMC made </a:t>
            </a:r>
            <a:r>
              <a:rPr lang="en-US" altLang="ja-JP" sz="800" dirty="0" err="1">
                <a:latin typeface="Century" pitchFamily="18" charset="0"/>
                <a:ea typeface="ＭＳ Ｐゴシック" pitchFamily="50" charset="-128"/>
                <a:cs typeface="ＭＳ Ｐゴシック" pitchFamily="50" charset="-128"/>
              </a:rPr>
              <a:t>TiAlN</a:t>
            </a:r>
            <a:r>
              <a:rPr lang="en-US" altLang="ja-JP" sz="800" dirty="0">
                <a:latin typeface="Century" pitchFamily="18" charset="0"/>
                <a:ea typeface="ＭＳ Ｐゴシック" pitchFamily="50" charset="-128"/>
                <a:cs typeface="ＭＳ Ｐゴシック" pitchFamily="50" charset="-128"/>
              </a:rPr>
              <a:t> coating in-house production and </a:t>
            </a:r>
            <a:r>
              <a:rPr lang="en-US" altLang="ja-JP" sz="800" dirty="0" smtClean="0">
                <a:latin typeface="Century" pitchFamily="18" charset="0"/>
                <a:ea typeface="ＭＳ Ｐゴシック" pitchFamily="50" charset="-128"/>
                <a:cs typeface="ＭＳ Ｐゴシック" pitchFamily="50" charset="-128"/>
              </a:rPr>
              <a:t>reduced production </a:t>
            </a:r>
            <a:r>
              <a:rPr lang="en-US" altLang="ja-JP" sz="800" dirty="0">
                <a:latin typeface="Century" pitchFamily="18" charset="0"/>
                <a:ea typeface="ＭＳ Ｐゴシック" pitchFamily="50" charset="-128"/>
                <a:cs typeface="ＭＳ Ｐゴシック" pitchFamily="50" charset="-128"/>
              </a:rPr>
              <a:t>cost. For reduction of the further production cost of a dry hob having </a:t>
            </a:r>
            <a:r>
              <a:rPr lang="en-US" altLang="ja-JP" sz="800" dirty="0" smtClean="0">
                <a:latin typeface="Century" pitchFamily="18" charset="0"/>
                <a:ea typeface="ＭＳ Ｐゴシック" pitchFamily="50" charset="-128"/>
                <a:cs typeface="ＭＳ Ｐゴシック" pitchFamily="50" charset="-128"/>
              </a:rPr>
              <a:t>high tool </a:t>
            </a:r>
            <a:r>
              <a:rPr lang="en-US" altLang="ja-JP" sz="800" dirty="0">
                <a:latin typeface="Century" pitchFamily="18" charset="0"/>
                <a:ea typeface="ＭＳ Ｐゴシック" pitchFamily="50" charset="-128"/>
                <a:cs typeface="ＭＳ Ｐゴシック" pitchFamily="50" charset="-128"/>
              </a:rPr>
              <a:t>cost, Conventionally, we developed the latest coating technology that </a:t>
            </a:r>
            <a:r>
              <a:rPr lang="en-US" altLang="ja-JP" sz="800" dirty="0" smtClean="0">
                <a:latin typeface="Century" pitchFamily="18" charset="0"/>
                <a:ea typeface="ＭＳ Ｐゴシック" pitchFamily="50" charset="-128"/>
                <a:cs typeface="ＭＳ Ｐゴシック" pitchFamily="50" charset="-128"/>
              </a:rPr>
              <a:t>largely improved </a:t>
            </a:r>
            <a:r>
              <a:rPr lang="en-US" altLang="ja-JP" sz="800" dirty="0">
                <a:latin typeface="Century" pitchFamily="18" charset="0"/>
                <a:ea typeface="ＭＳ Ｐゴシック" pitchFamily="50" charset="-128"/>
                <a:cs typeface="ＭＳ Ｐゴシック" pitchFamily="50" charset="-128"/>
              </a:rPr>
              <a:t>performance.</a:t>
            </a:r>
            <a:endParaRPr lang="ja-JP" altLang="en-US" sz="800" dirty="0">
              <a:solidFill>
                <a:srgbClr val="000000"/>
              </a:solidFill>
              <a:latin typeface="Times New Roman"/>
              <a:cs typeface="Times New Roman"/>
            </a:endParaRPr>
          </a:p>
        </p:txBody>
      </p:sp>
      <p:sp>
        <p:nvSpPr>
          <p:cNvPr id="121" name="Text Box 29"/>
          <p:cNvSpPr txBox="1">
            <a:spLocks noChangeArrowheads="1"/>
          </p:cNvSpPr>
          <p:nvPr/>
        </p:nvSpPr>
        <p:spPr bwMode="auto">
          <a:xfrm>
            <a:off x="9274768" y="2718408"/>
            <a:ext cx="5775326"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Century" pitchFamily="18" charset="0"/>
                <a:ea typeface="ＭＳ Ｐ明朝" pitchFamily="18" charset="-128"/>
                <a:cs typeface="ＭＳ Ｐゴシック" pitchFamily="50" charset="-128"/>
              </a:rPr>
              <a:t>	                                                                ○Motoki </a:t>
            </a:r>
            <a:r>
              <a:rPr kumimoji="1" lang="en-US" altLang="ja-JP" sz="800" b="0" i="0" u="none" strike="noStrike" cap="none" normalizeH="0" baseline="0" dirty="0" err="1" smtClean="0">
                <a:ln>
                  <a:noFill/>
                </a:ln>
                <a:solidFill>
                  <a:schemeClr val="tx1"/>
                </a:solidFill>
                <a:effectLst/>
                <a:latin typeface="Century" pitchFamily="18" charset="0"/>
                <a:ea typeface="ＭＳ Ｐ明朝" pitchFamily="18" charset="-128"/>
                <a:cs typeface="ＭＳ Ｐゴシック" pitchFamily="50" charset="-128"/>
              </a:rPr>
              <a:t>Nishiguchi</a:t>
            </a:r>
            <a:r>
              <a:rPr lang="en-US" altLang="ja-JP" sz="800" dirty="0" smtClean="0">
                <a:latin typeface="Century" pitchFamily="18" charset="0"/>
                <a:ea typeface="ＭＳ Ｐ明朝" pitchFamily="18" charset="-128"/>
                <a:cs typeface="ＭＳ Ｐゴシック" pitchFamily="50" charset="-128"/>
              </a:rPr>
              <a:t>                                                               </a:t>
            </a:r>
            <a:r>
              <a:rPr lang="ja-JP" altLang="en-US"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endParaRPr lang="en-US" altLang="ja-JP" sz="800" dirty="0" smtClean="0">
              <a:latin typeface="Century" pitchFamily="18" charset="0"/>
              <a:ea typeface="ＭＳ Ｐ明朝" pitchFamily="18"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dirty="0">
                <a:ln>
                  <a:noFill/>
                </a:ln>
                <a:solidFill>
                  <a:schemeClr val="tx1"/>
                </a:solidFill>
                <a:effectLst/>
                <a:latin typeface="Century" pitchFamily="18" charset="0"/>
                <a:ea typeface="ＭＳ Ｐ明朝" pitchFamily="18" charset="-128"/>
                <a:cs typeface="ＭＳ Ｐゴシック" pitchFamily="50" charset="-128"/>
              </a:rPr>
              <a:t> </a:t>
            </a:r>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Takashi Hattori</a:t>
            </a:r>
          </a:p>
          <a:p>
            <a:pPr marL="0" marR="0" lvl="0" indent="0" algn="l" defTabSz="914400" rtl="0" eaLnBrk="1" fontAlgn="base" latinLnBrk="0" hangingPunct="1">
              <a:lnSpc>
                <a:spcPct val="100000"/>
              </a:lnSpc>
              <a:spcBef>
                <a:spcPct val="0"/>
              </a:spcBef>
              <a:spcAft>
                <a:spcPct val="0"/>
              </a:spcAft>
              <a:buClrTx/>
              <a:buSzTx/>
              <a:buFontTx/>
              <a:buNone/>
              <a:tabLst/>
            </a:pPr>
            <a:r>
              <a:rPr lang="en-US" altLang="ja-JP" sz="800" dirty="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Michiyuki</a:t>
            </a:r>
            <a:r>
              <a:rPr lang="en-US" altLang="ja-JP" sz="800" dirty="0" smtClean="0">
                <a:latin typeface="Century" pitchFamily="18" charset="0"/>
                <a:ea typeface="ＭＳ Ｐ明朝" pitchFamily="18" charset="-128"/>
                <a:cs typeface="ＭＳ Ｐゴシック" pitchFamily="50" charset="-128"/>
              </a:rPr>
              <a:t> Uchiyama</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22" name="Text Box 30"/>
          <p:cNvSpPr txBox="1">
            <a:spLocks noChangeArrowheads="1"/>
          </p:cNvSpPr>
          <p:nvPr/>
        </p:nvSpPr>
        <p:spPr bwMode="auto">
          <a:xfrm>
            <a:off x="8227600" y="2389900"/>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lgn="ctr"/>
            <a:r>
              <a:rPr lang="en-US" altLang="ja-JP" sz="1200" dirty="0">
                <a:latin typeface="Century" pitchFamily="18" charset="0"/>
                <a:ea typeface="ＭＳ Ｐゴシック" pitchFamily="50" charset="-128"/>
                <a:cs typeface="ＭＳ Ｐゴシック" pitchFamily="50" charset="-128"/>
              </a:rPr>
              <a:t>Development of the cutting tool coating technology machining, and assembly </a:t>
            </a:r>
            <a:r>
              <a:rPr lang="ja-JP" altLang="en-US" sz="1200" dirty="0">
                <a:latin typeface="Century" pitchFamily="18" charset="0"/>
                <a:ea typeface="ＭＳ Ｐゴシック" pitchFamily="50" charset="-128"/>
                <a:cs typeface="ＭＳ Ｐゴシック" pitchFamily="50" charset="-128"/>
              </a:rPr>
              <a:t>　　</a:t>
            </a:r>
            <a:r>
              <a:rPr lang="en-US" altLang="ja-JP" sz="1200" dirty="0">
                <a:latin typeface="Century" pitchFamily="18" charset="0"/>
                <a:ea typeface="ＭＳ Ｐゴシック" pitchFamily="50" charset="-128"/>
                <a:cs typeface="ＭＳ Ｐゴシック" pitchFamily="50" charset="-128"/>
              </a:rPr>
              <a:t>for high efficiency processing and extension of the tool life</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23" name="正方形/長方形 122"/>
          <p:cNvSpPr/>
          <p:nvPr/>
        </p:nvSpPr>
        <p:spPr>
          <a:xfrm>
            <a:off x="8929414" y="1185945"/>
            <a:ext cx="2441694"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－最新高硬度・耐熱膜の手の内化－</a:t>
            </a:r>
            <a:endParaRPr lang="ja-JP" altLang="ja-JP" sz="1100" dirty="0">
              <a:latin typeface="HG創英角ｺﾞｼｯｸUB" panose="020B0909000000000000" pitchFamily="49" charset="-128"/>
              <a:ea typeface="HG創英角ｺﾞｼｯｸUB" panose="020B0909000000000000" pitchFamily="49" charset="-128"/>
            </a:endParaRPr>
          </a:p>
        </p:txBody>
      </p:sp>
      <p:pic>
        <p:nvPicPr>
          <p:cNvPr id="12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22569" y="1062344"/>
            <a:ext cx="869538"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5" name="Picture 2" descr="従業員の写真"/>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22569" y="4194175"/>
            <a:ext cx="868454" cy="1080000"/>
          </a:xfrm>
          <a:prstGeom prst="rect">
            <a:avLst/>
          </a:prstGeom>
          <a:noFill/>
          <a:extLst>
            <a:ext uri="{909E8E84-426E-40DD-AFC4-6F175D3DCCD1}">
              <a14:hiddenFill xmlns:a14="http://schemas.microsoft.com/office/drawing/2010/main">
                <a:solidFill>
                  <a:srgbClr val="FFFFFF"/>
                </a:solidFill>
              </a14:hiddenFill>
            </a:ext>
          </a:extLst>
        </p:spPr>
      </p:pic>
      <p:sp>
        <p:nvSpPr>
          <p:cNvPr id="126" name="Text Box 25"/>
          <p:cNvSpPr txBox="1">
            <a:spLocks noChangeArrowheads="1"/>
          </p:cNvSpPr>
          <p:nvPr/>
        </p:nvSpPr>
        <p:spPr bwMode="auto">
          <a:xfrm>
            <a:off x="7777917" y="5058668"/>
            <a:ext cx="597427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latin typeface="ＭＳ Ｐ明朝" pitchFamily="18" charset="-128"/>
                <a:ea typeface="ＭＳ Ｐ明朝" pitchFamily="18" charset="-128"/>
                <a:cs typeface="ＭＳ Ｐゴシック" pitchFamily="50" charset="-128"/>
              </a:rPr>
              <a:t>　</a:t>
            </a:r>
            <a:r>
              <a:rPr lang="ja-JP" altLang="en-US" sz="800" dirty="0"/>
              <a:t>　新興国市場の拡大で低速走行増加によるデポジット付着とオイル消費増加が懸念される。本研究では、ディーゼルエンジンを対象にデポジットがオイル消費に与える影響と、デポジットの生成速度の主要因を調査した。その結果、クリアランスがゼロとなるレベルまでデポジットが堆積するとオイル消費が急増すること、ボア変形がオイル消費増加とデポジット生成速度に大きく影響することを明確にした。</a:t>
            </a:r>
          </a:p>
        </p:txBody>
      </p:sp>
      <p:sp>
        <p:nvSpPr>
          <p:cNvPr id="127" name="Text Box 26"/>
          <p:cNvSpPr txBox="1">
            <a:spLocks noChangeArrowheads="1"/>
          </p:cNvSpPr>
          <p:nvPr/>
        </p:nvSpPr>
        <p:spPr bwMode="auto">
          <a:xfrm>
            <a:off x="8907313" y="4590616"/>
            <a:ext cx="4423984"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t>                      エンジン</a:t>
            </a:r>
            <a:r>
              <a:rPr lang="ja-JP" altLang="en-US" sz="800" dirty="0"/>
              <a:t>先行</a:t>
            </a:r>
            <a:r>
              <a:rPr lang="ja-JP" altLang="en-US" sz="800" dirty="0" smtClean="0"/>
              <a:t>設計部</a:t>
            </a:r>
            <a:r>
              <a:rPr lang="en-US" altLang="ja-JP" sz="800" dirty="0" smtClean="0"/>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t>鈴木　崇士</a:t>
            </a:r>
            <a:endParaRPr lang="en-US" altLang="ja-JP" sz="800" dirty="0"/>
          </a:p>
          <a:p>
            <a:r>
              <a:rPr lang="ja-JP" altLang="en-US" sz="800" dirty="0" smtClean="0"/>
              <a:t>                                                                                                                         大木</a:t>
            </a:r>
            <a:r>
              <a:rPr lang="ja-JP" altLang="en-US" sz="800" dirty="0"/>
              <a:t>　</a:t>
            </a:r>
            <a:r>
              <a:rPr lang="ja-JP" altLang="en-US" sz="800" dirty="0" smtClean="0"/>
              <a:t>久</a:t>
            </a:r>
            <a:endParaRPr lang="en-US" altLang="ja-JP" sz="800" dirty="0">
              <a:latin typeface="ＭＳ Ｐ明朝" pitchFamily="18" charset="-128"/>
              <a:ea typeface="ＭＳ Ｐ明朝" pitchFamily="18" charset="-128"/>
              <a:cs typeface="ＭＳ Ｐゴシック" pitchFamily="50" charset="-128"/>
            </a:endParaRPr>
          </a:p>
          <a:p>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t>エンジン先行制御システム</a:t>
            </a:r>
            <a:r>
              <a:rPr lang="ja-JP" altLang="en-US" sz="800" dirty="0" smtClean="0"/>
              <a:t>開発部</a:t>
            </a:r>
            <a:r>
              <a:rPr lang="en-US" altLang="ja-JP" sz="800" dirty="0" smtClean="0"/>
              <a:t>                     </a:t>
            </a:r>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lang="ja-JP" altLang="en-US" sz="800" dirty="0" smtClean="0"/>
              <a:t>山崎</a:t>
            </a:r>
            <a:r>
              <a:rPr lang="ja-JP" altLang="en-US" sz="800" dirty="0"/>
              <a:t>　友博</a:t>
            </a:r>
            <a:endParaRPr lang="en-US" altLang="ja-JP" sz="800" dirty="0" smtClean="0">
              <a:latin typeface="ＭＳ Ｐ明朝" pitchFamily="18" charset="-128"/>
              <a:ea typeface="ＭＳ Ｐ明朝" pitchFamily="18" charset="-128"/>
              <a:cs typeface="ＭＳ Ｐゴシック" pitchFamily="50" charset="-128"/>
            </a:endParaRPr>
          </a:p>
        </p:txBody>
      </p:sp>
      <p:sp>
        <p:nvSpPr>
          <p:cNvPr id="128" name="Text Box 27"/>
          <p:cNvSpPr txBox="1">
            <a:spLocks noChangeArrowheads="1"/>
          </p:cNvSpPr>
          <p:nvPr/>
        </p:nvSpPr>
        <p:spPr bwMode="auto">
          <a:xfrm>
            <a:off x="8208539" y="4230576"/>
            <a:ext cx="341632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エンジンのオイル消費メカニズムに関する研究</a:t>
            </a:r>
          </a:p>
        </p:txBody>
      </p:sp>
      <p:sp>
        <p:nvSpPr>
          <p:cNvPr id="129" name="Text Box 28"/>
          <p:cNvSpPr txBox="1">
            <a:spLocks noChangeArrowheads="1"/>
          </p:cNvSpPr>
          <p:nvPr/>
        </p:nvSpPr>
        <p:spPr bwMode="auto">
          <a:xfrm>
            <a:off x="7726486" y="6476674"/>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smtClean="0">
                <a:latin typeface="Century" pitchFamily="18" charset="0"/>
                <a:ea typeface="ＭＳ Ｐゴシック" pitchFamily="50" charset="-128"/>
                <a:cs typeface="ＭＳ Ｐゴシック" pitchFamily="50" charset="-128"/>
              </a:rPr>
              <a:t> There </a:t>
            </a:r>
            <a:r>
              <a:rPr lang="en-US" altLang="ja-JP" sz="800" dirty="0">
                <a:latin typeface="Century" pitchFamily="18" charset="0"/>
                <a:ea typeface="ＭＳ Ｐゴシック" pitchFamily="50" charset="-128"/>
                <a:cs typeface="ＭＳ Ｐゴシック" pitchFamily="50" charset="-128"/>
              </a:rPr>
              <a:t>is concern about Oil Consumption (OC)  and deposit increases from expand sales of emerging nation. In this study, influence of deposit on oil consumption(OC) and major factors which have impact on the deposition rate of deposit(DRD)in a diesel engine were investigated. As a result, it turned out that oil consumption increased dramatically when thickness of deposit on the piston top land grow up to the cylinder liner. Moreover this study also clearly showed that deformation of cylinder bore affected initial OC and DRD.</a:t>
            </a:r>
          </a:p>
        </p:txBody>
      </p:sp>
      <p:sp>
        <p:nvSpPr>
          <p:cNvPr id="130" name="Text Box 29"/>
          <p:cNvSpPr txBox="1">
            <a:spLocks noChangeArrowheads="1"/>
          </p:cNvSpPr>
          <p:nvPr/>
        </p:nvSpPr>
        <p:spPr bwMode="auto">
          <a:xfrm>
            <a:off x="10009534" y="5958768"/>
            <a:ext cx="4587194"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smtClean="0">
                <a:latin typeface="Century" panose="02040604050505020304" pitchFamily="18" charset="0"/>
              </a:rPr>
              <a:t>Advanced </a:t>
            </a:r>
            <a:r>
              <a:rPr lang="en-US" altLang="ja-JP" sz="800" dirty="0">
                <a:latin typeface="Century" panose="02040604050505020304" pitchFamily="18" charset="0"/>
              </a:rPr>
              <a:t>Engine Design &amp; Engineering Div</a:t>
            </a:r>
            <a:r>
              <a:rPr lang="en-US" altLang="ja-JP" sz="800" dirty="0" smtClean="0">
                <a:latin typeface="Century" panose="02040604050505020304" pitchFamily="18" charset="0"/>
              </a:rPr>
              <a:t>.</a:t>
            </a:r>
            <a:r>
              <a:rPr lang="ja-JP" altLang="en-US" sz="800" dirty="0" smtClean="0">
                <a:latin typeface="Century" panose="02040604050505020304" pitchFamily="18" charset="0"/>
              </a:rPr>
              <a:t>　　　　　　　　　　　</a:t>
            </a:r>
            <a:r>
              <a:rPr lang="en-US" altLang="ja-JP"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○Takashi </a:t>
            </a:r>
            <a:r>
              <a:rPr lang="en-US" altLang="ja-JP" sz="800" dirty="0">
                <a:latin typeface="Century" pitchFamily="18" charset="0"/>
                <a:ea typeface="ＭＳ Ｐ明朝" pitchFamily="18" charset="-128"/>
                <a:cs typeface="ＭＳ Ｐゴシック" pitchFamily="50" charset="-128"/>
              </a:rPr>
              <a:t>Suzuki</a:t>
            </a:r>
            <a:endParaRPr lang="en-US" altLang="ja-JP" sz="800" dirty="0" smtClean="0">
              <a:latin typeface="Century" pitchFamily="18" charset="0"/>
              <a:ea typeface="ＭＳ Ｐ明朝" pitchFamily="18" charset="-128"/>
              <a:cs typeface="ＭＳ Ｐゴシック" pitchFamily="50" charset="-128"/>
            </a:endParaRPr>
          </a:p>
          <a:p>
            <a:pPr lvl="0"/>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kumimoji="1" lang="ja-JP" altLang="en-US"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Hisashi</a:t>
            </a:r>
            <a:r>
              <a:rPr lang="en-US" altLang="ja-JP" sz="800" dirty="0" smtClean="0">
                <a:latin typeface="Century" pitchFamily="18" charset="0"/>
                <a:ea typeface="ＭＳ Ｐ明朝" pitchFamily="18" charset="-128"/>
                <a:cs typeface="ＭＳ Ｐゴシック" pitchFamily="50" charset="-128"/>
              </a:rPr>
              <a:t> </a:t>
            </a:r>
            <a:r>
              <a:rPr lang="en-US" altLang="ja-JP" sz="800" dirty="0">
                <a:latin typeface="Century" pitchFamily="18" charset="0"/>
                <a:ea typeface="ＭＳ Ｐ明朝" pitchFamily="18" charset="-128"/>
                <a:cs typeface="ＭＳ Ｐゴシック" pitchFamily="50" charset="-128"/>
              </a:rPr>
              <a:t>Ohki</a:t>
            </a:r>
          </a:p>
          <a:p>
            <a:pPr lvl="0"/>
            <a:r>
              <a:rPr lang="en-US" altLang="ja-JP" sz="800" dirty="0" smtClean="0">
                <a:latin typeface="Century" panose="02040604050505020304" pitchFamily="18" charset="0"/>
              </a:rPr>
              <a:t>Advanced Engine Management System Development Div.</a:t>
            </a:r>
            <a:r>
              <a:rPr lang="en-US" altLang="ja-JP" sz="800" dirty="0" smtClean="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a:latin typeface="Century" pitchFamily="18" charset="0"/>
                <a:ea typeface="ＭＳ Ｐ明朝" pitchFamily="18" charset="-128"/>
                <a:cs typeface="ＭＳ Ｐゴシック" pitchFamily="50" charset="-128"/>
              </a:rPr>
              <a:t>Tomohiro </a:t>
            </a:r>
            <a:r>
              <a:rPr lang="en-US" altLang="ja-JP" sz="800" dirty="0" smtClean="0">
                <a:latin typeface="Century" pitchFamily="18" charset="0"/>
                <a:ea typeface="ＭＳ Ｐ明朝" pitchFamily="18" charset="-128"/>
                <a:cs typeface="ＭＳ Ｐゴシック" pitchFamily="50" charset="-128"/>
              </a:rPr>
              <a:t>Yamazaki</a:t>
            </a:r>
            <a:endParaRPr lang="en-US" altLang="ja-JP" sz="800" dirty="0">
              <a:latin typeface="Century" pitchFamily="18" charset="0"/>
              <a:ea typeface="ＭＳ Ｐ明朝" pitchFamily="18" charset="-128"/>
              <a:cs typeface="ＭＳ Ｐゴシック" pitchFamily="50" charset="-128"/>
            </a:endParaRPr>
          </a:p>
        </p:txBody>
      </p:sp>
      <p:sp>
        <p:nvSpPr>
          <p:cNvPr id="131" name="Text Box 30"/>
          <p:cNvSpPr txBox="1">
            <a:spLocks noChangeArrowheads="1"/>
          </p:cNvSpPr>
          <p:nvPr/>
        </p:nvSpPr>
        <p:spPr bwMode="auto">
          <a:xfrm>
            <a:off x="8241505" y="5566717"/>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Century" panose="02040604050505020304" pitchFamily="18" charset="0"/>
              </a:rPr>
              <a:t>A study on the Mechanism of Oil Consumption of Engines </a:t>
            </a:r>
            <a:endParaRPr lang="en-US" altLang="ja-JP" sz="1200" dirty="0" smtClean="0">
              <a:latin typeface="Century" panose="02040604050505020304" pitchFamily="18" charset="0"/>
            </a:endParaRPr>
          </a:p>
          <a:p>
            <a:pPr algn="ctr"/>
            <a:r>
              <a:rPr lang="ja-JP" altLang="en-US" sz="1200" dirty="0" smtClean="0">
                <a:latin typeface="Century" panose="02040604050505020304" pitchFamily="18" charset="0"/>
              </a:rPr>
              <a:t>－</a:t>
            </a:r>
            <a:r>
              <a:rPr lang="ja-JP" altLang="en-US" sz="1200" dirty="0">
                <a:latin typeface="Century" panose="02040604050505020304" pitchFamily="18" charset="0"/>
              </a:rPr>
              <a:t> </a:t>
            </a:r>
            <a:r>
              <a:rPr lang="en-US" altLang="ja-JP" sz="1200" dirty="0">
                <a:latin typeface="Century" panose="02040604050505020304" pitchFamily="18" charset="0"/>
              </a:rPr>
              <a:t>Influence analysis on Deposit and Oil Consumption of Bore deformation </a:t>
            </a:r>
            <a:r>
              <a:rPr lang="ja-JP" altLang="en-US" sz="1200" dirty="0" smtClean="0">
                <a:latin typeface="Century" panose="02040604050505020304" pitchFamily="18" charset="0"/>
              </a:rPr>
              <a:t>－</a:t>
            </a:r>
            <a:endParaRPr lang="ja-JP" altLang="ja-JP" sz="1200" dirty="0">
              <a:latin typeface="Century" panose="02040604050505020304" pitchFamily="18" charset="0"/>
            </a:endParaRPr>
          </a:p>
        </p:txBody>
      </p:sp>
      <p:sp>
        <p:nvSpPr>
          <p:cNvPr id="132" name="正方形/長方形 131"/>
          <p:cNvSpPr/>
          <p:nvPr/>
        </p:nvSpPr>
        <p:spPr>
          <a:xfrm>
            <a:off x="8101322" y="4426305"/>
            <a:ext cx="3852337"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－ボア変形によるデポジットとオイル消費への影響解析－</a:t>
            </a:r>
          </a:p>
        </p:txBody>
      </p:sp>
      <p:pic>
        <p:nvPicPr>
          <p:cNvPr id="133" name="Picture 2" descr="C:\Users\1447159\Pictures\TMC_EMPL_PHOTO_MTQ0NzE1OQ==_MA==_878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85700" y="7435052"/>
            <a:ext cx="868350" cy="1080000"/>
          </a:xfrm>
          <a:prstGeom prst="rect">
            <a:avLst/>
          </a:prstGeom>
          <a:noFill/>
          <a:extLst>
            <a:ext uri="{909E8E84-426E-40DD-AFC4-6F175D3DCCD1}">
              <a14:hiddenFill xmlns:a14="http://schemas.microsoft.com/office/drawing/2010/main">
                <a:solidFill>
                  <a:srgbClr val="FFFFFF"/>
                </a:solidFill>
              </a14:hiddenFill>
            </a:ext>
          </a:extLst>
        </p:spPr>
      </p:pic>
      <p:sp>
        <p:nvSpPr>
          <p:cNvPr id="134" name="Text Box 25"/>
          <p:cNvSpPr txBox="1">
            <a:spLocks noChangeArrowheads="1"/>
          </p:cNvSpPr>
          <p:nvPr/>
        </p:nvSpPr>
        <p:spPr bwMode="auto">
          <a:xfrm>
            <a:off x="7792713" y="8137592"/>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latin typeface="ＭＳ Ｐ明朝" pitchFamily="18" charset="-128"/>
                <a:ea typeface="ＭＳ Ｐ明朝" pitchFamily="18" charset="-128"/>
                <a:cs typeface="ＭＳ Ｐゴシック" pitchFamily="50" charset="-128"/>
              </a:rPr>
              <a:t>　近年</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実用燃費等の観点から</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温間だけでなく冷間時の燃費が注目されている</a:t>
            </a:r>
            <a:r>
              <a:rPr lang="en-US" altLang="ja-JP" sz="800" dirty="0" smtClean="0">
                <a:latin typeface="ＭＳ Ｐ明朝" pitchFamily="18" charset="-128"/>
                <a:ea typeface="ＭＳ Ｐ明朝" pitchFamily="18" charset="-128"/>
                <a:cs typeface="ＭＳ Ｐゴシック" pitchFamily="50" charset="-128"/>
              </a:rPr>
              <a:t>.</a:t>
            </a:r>
            <a:r>
              <a:rPr lang="ja-JP" altLang="en-US" sz="800" dirty="0" smtClean="0">
                <a:latin typeface="ＭＳ Ｐ明朝" pitchFamily="18" charset="-128"/>
                <a:ea typeface="ＭＳ Ｐ明朝" pitchFamily="18" charset="-128"/>
                <a:cs typeface="ＭＳ Ｐゴシック" pitchFamily="50" charset="-128"/>
              </a:rPr>
              <a:t>冷間</a:t>
            </a:r>
            <a:r>
              <a:rPr lang="ja-JP" altLang="en-US" sz="800" dirty="0">
                <a:latin typeface="ＭＳ Ｐ明朝" pitchFamily="18" charset="-128"/>
                <a:ea typeface="ＭＳ Ｐ明朝" pitchFamily="18" charset="-128"/>
                <a:cs typeface="ＭＳ Ｐゴシック" pitchFamily="50" charset="-128"/>
              </a:rPr>
              <a:t>時にはｴﾝｼﾞﾝの潤滑油粘度が増加するため</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冷間時のｴﾝｼﾞﾝ摩擦は温間時に対し</a:t>
            </a:r>
            <a:r>
              <a:rPr lang="en-US" altLang="ja-JP" sz="800" dirty="0" smtClean="0">
                <a:latin typeface="ＭＳ Ｐ明朝" pitchFamily="18" charset="-128"/>
                <a:ea typeface="ＭＳ Ｐ明朝" pitchFamily="18" charset="-128"/>
                <a:cs typeface="ＭＳ Ｐゴシック" pitchFamily="50" charset="-128"/>
              </a:rPr>
              <a:t>,</a:t>
            </a:r>
            <a:r>
              <a:rPr lang="ja-JP" altLang="en-US" sz="800" dirty="0" smtClean="0">
                <a:latin typeface="ＭＳ Ｐ明朝" pitchFamily="18" charset="-128"/>
                <a:ea typeface="ＭＳ Ｐ明朝" pitchFamily="18" charset="-128"/>
                <a:cs typeface="ＭＳ Ｐゴシック" pitchFamily="50" charset="-128"/>
              </a:rPr>
              <a:t>急激</a:t>
            </a:r>
            <a:r>
              <a:rPr lang="ja-JP" altLang="en-US" sz="800" dirty="0">
                <a:latin typeface="ＭＳ Ｐ明朝" pitchFamily="18" charset="-128"/>
                <a:ea typeface="ＭＳ Ｐ明朝" pitchFamily="18" charset="-128"/>
                <a:cs typeface="ＭＳ Ｐゴシック" pitchFamily="50" charset="-128"/>
              </a:rPr>
              <a:t>に増加する</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特に</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ｸﾗﾝｸｼｬﾌﾄの摩擦の割合が大きい</a:t>
            </a:r>
            <a:r>
              <a:rPr lang="en-US" altLang="ja-JP" sz="800" dirty="0" smtClean="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　本研究では</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冷間時の摩擦を低減できる軸受を開発した</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その軸受には両端に細溝</a:t>
            </a:r>
            <a:r>
              <a:rPr lang="ja-JP" altLang="en-US" sz="800" dirty="0" smtClean="0">
                <a:latin typeface="ＭＳ Ｐ明朝" pitchFamily="18" charset="-128"/>
                <a:ea typeface="ＭＳ Ｐ明朝" pitchFamily="18" charset="-128"/>
                <a:cs typeface="ＭＳ Ｐゴシック" pitchFamily="50" charset="-128"/>
              </a:rPr>
              <a:t>を設置</a:t>
            </a:r>
            <a:r>
              <a:rPr lang="ja-JP" altLang="en-US" sz="800" dirty="0">
                <a:latin typeface="ＭＳ Ｐ明朝" pitchFamily="18" charset="-128"/>
                <a:ea typeface="ＭＳ Ｐ明朝" pitchFamily="18" charset="-128"/>
                <a:cs typeface="ＭＳ Ｐゴシック" pitchFamily="50" charset="-128"/>
              </a:rPr>
              <a:t>してあり</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逆くさび効果にてｵｲﾙﾘｰｸを低減することができる</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その結果</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油膜温度</a:t>
            </a:r>
            <a:r>
              <a:rPr lang="ja-JP" altLang="en-US" sz="800" dirty="0" smtClean="0">
                <a:latin typeface="ＭＳ Ｐ明朝" pitchFamily="18" charset="-128"/>
                <a:ea typeface="ＭＳ Ｐ明朝" pitchFamily="18" charset="-128"/>
                <a:cs typeface="ＭＳ Ｐゴシック" pitchFamily="50" charset="-128"/>
              </a:rPr>
              <a:t>が上昇</a:t>
            </a:r>
            <a:r>
              <a:rPr lang="ja-JP" altLang="en-US" sz="800" dirty="0">
                <a:latin typeface="ＭＳ Ｐ明朝" pitchFamily="18" charset="-128"/>
                <a:ea typeface="ＭＳ Ｐ明朝" pitchFamily="18" charset="-128"/>
                <a:cs typeface="ＭＳ Ｐゴシック" pitchFamily="50" charset="-128"/>
              </a:rPr>
              <a:t>し</a:t>
            </a:r>
            <a:r>
              <a:rPr lang="en-US" altLang="ja-JP" sz="800" dirty="0">
                <a:latin typeface="ＭＳ Ｐ明朝" pitchFamily="18" charset="-128"/>
                <a:ea typeface="ＭＳ Ｐ明朝" pitchFamily="18" charset="-128"/>
                <a:cs typeface="ＭＳ Ｐゴシック" pitchFamily="50" charset="-128"/>
              </a:rPr>
              <a:t>,</a:t>
            </a:r>
            <a:r>
              <a:rPr lang="ja-JP" altLang="en-US" sz="800" dirty="0">
                <a:latin typeface="ＭＳ Ｐ明朝" pitchFamily="18" charset="-128"/>
                <a:ea typeface="ＭＳ Ｐ明朝" pitchFamily="18" charset="-128"/>
                <a:cs typeface="ＭＳ Ｐゴシック" pitchFamily="50" charset="-128"/>
              </a:rPr>
              <a:t>油温</a:t>
            </a:r>
            <a:r>
              <a:rPr lang="en-US" altLang="ja-JP" sz="800" dirty="0">
                <a:latin typeface="ＭＳ Ｐ明朝" pitchFamily="18" charset="-128"/>
                <a:ea typeface="ＭＳ Ｐ明朝" pitchFamily="18" charset="-128"/>
                <a:cs typeface="ＭＳ Ｐゴシック" pitchFamily="50" charset="-128"/>
              </a:rPr>
              <a:t>20℃</a:t>
            </a:r>
            <a:r>
              <a:rPr lang="ja-JP" altLang="en-US" sz="800" dirty="0" err="1">
                <a:latin typeface="ＭＳ Ｐ明朝" pitchFamily="18" charset="-128"/>
                <a:ea typeface="ＭＳ Ｐ明朝" pitchFamily="18" charset="-128"/>
                <a:cs typeface="ＭＳ Ｐゴシック" pitchFamily="50" charset="-128"/>
              </a:rPr>
              <a:t>にて</a:t>
            </a:r>
            <a:r>
              <a:rPr lang="ja-JP" altLang="en-US" sz="800" dirty="0">
                <a:latin typeface="ＭＳ Ｐ明朝" pitchFamily="18" charset="-128"/>
                <a:ea typeface="ＭＳ Ｐ明朝" pitchFamily="18" charset="-128"/>
                <a:cs typeface="ＭＳ Ｐゴシック" pitchFamily="50" charset="-128"/>
              </a:rPr>
              <a:t>約</a:t>
            </a:r>
            <a:r>
              <a:rPr lang="en-US" altLang="ja-JP" sz="800" dirty="0">
                <a:latin typeface="ＭＳ Ｐ明朝" pitchFamily="18" charset="-128"/>
                <a:ea typeface="ＭＳ Ｐ明朝" pitchFamily="18" charset="-128"/>
                <a:cs typeface="ＭＳ Ｐゴシック" pitchFamily="50" charset="-128"/>
              </a:rPr>
              <a:t>2%</a:t>
            </a:r>
            <a:r>
              <a:rPr lang="ja-JP" altLang="en-US" sz="800" dirty="0">
                <a:latin typeface="ＭＳ Ｐ明朝" pitchFamily="18" charset="-128"/>
                <a:ea typeface="ＭＳ Ｐ明朝" pitchFamily="18" charset="-128"/>
                <a:cs typeface="ＭＳ Ｐゴシック" pitchFamily="50" charset="-128"/>
              </a:rPr>
              <a:t>の摩擦低減を確認できた</a:t>
            </a:r>
            <a:r>
              <a:rPr lang="en-US" altLang="ja-JP" sz="800" dirty="0">
                <a:latin typeface="ＭＳ Ｐ明朝" pitchFamily="18" charset="-128"/>
                <a:ea typeface="ＭＳ Ｐ明朝" pitchFamily="18" charset="-128"/>
                <a:cs typeface="ＭＳ Ｐゴシック" pitchFamily="50" charset="-128"/>
              </a:rPr>
              <a:t>.</a:t>
            </a:r>
            <a:endParaRPr lang="ja-JP" altLang="en-US" sz="800" dirty="0"/>
          </a:p>
        </p:txBody>
      </p:sp>
      <p:sp>
        <p:nvSpPr>
          <p:cNvPr id="135" name="Text Box 26"/>
          <p:cNvSpPr txBox="1">
            <a:spLocks noChangeArrowheads="1"/>
          </p:cNvSpPr>
          <p:nvPr/>
        </p:nvSpPr>
        <p:spPr bwMode="auto">
          <a:xfrm>
            <a:off x="8950684" y="7855297"/>
            <a:ext cx="4423984"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t>　　　　　　　　　エンジン</a:t>
            </a:r>
            <a:r>
              <a:rPr lang="zh-TW" altLang="en-US" sz="800" dirty="0" smtClean="0"/>
              <a:t>先行</a:t>
            </a:r>
            <a:r>
              <a:rPr lang="zh-TW" altLang="en-US" sz="800" dirty="0"/>
              <a:t>設計部　</a:t>
            </a:r>
            <a:r>
              <a:rPr lang="ja-JP" altLang="en-US" sz="800" dirty="0" smtClean="0"/>
              <a:t>　　　　</a:t>
            </a:r>
            <a:r>
              <a:rPr lang="zh-TW" altLang="en-US" sz="800" dirty="0" smtClean="0"/>
              <a:t>部付</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en-US"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smtClean="0"/>
              <a:t>本田　暁拡</a:t>
            </a:r>
            <a:endParaRPr lang="en-US" altLang="ja-JP" sz="800" dirty="0" smtClean="0"/>
          </a:p>
          <a:p>
            <a:r>
              <a:rPr lang="ja-JP" altLang="en-US" sz="800" dirty="0"/>
              <a:t>　</a:t>
            </a:r>
            <a:r>
              <a:rPr lang="ja-JP" altLang="en-US" sz="800" dirty="0" smtClean="0"/>
              <a:t>　　　　　　　　　　　　　　　　　　　　　　　　　　　　　　　　　　　　</a:t>
            </a:r>
            <a:r>
              <a:rPr lang="ja-JP" altLang="en-US" sz="800" dirty="0"/>
              <a:t>　</a:t>
            </a:r>
            <a:r>
              <a:rPr lang="ja-JP" altLang="en-US" sz="800" dirty="0" smtClean="0"/>
              <a:t>　　　　　　　　　　村上　元一</a:t>
            </a:r>
          </a:p>
        </p:txBody>
      </p:sp>
      <p:sp>
        <p:nvSpPr>
          <p:cNvPr id="136" name="Text Box 27"/>
          <p:cNvSpPr txBox="1">
            <a:spLocks noChangeArrowheads="1"/>
          </p:cNvSpPr>
          <p:nvPr/>
        </p:nvSpPr>
        <p:spPr bwMode="auto">
          <a:xfrm>
            <a:off x="8223335" y="7447632"/>
            <a:ext cx="249299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自己発熱</a:t>
            </a:r>
            <a:r>
              <a:rPr lang="ja-JP" altLang="en-US" sz="1200" dirty="0" smtClean="0">
                <a:latin typeface="HGS創英角ｺﾞｼｯｸUB" pitchFamily="50" charset="-128"/>
                <a:ea typeface="HGS創英角ｺﾞｼｯｸUB" pitchFamily="50" charset="-128"/>
                <a:cs typeface="ＭＳ Ｐゴシック" pitchFamily="50" charset="-128"/>
              </a:rPr>
              <a:t>利用エンジン軸受</a:t>
            </a:r>
            <a:r>
              <a:rPr lang="ja-JP" altLang="en-US" sz="1200" dirty="0">
                <a:latin typeface="HGS創英角ｺﾞｼｯｸUB" pitchFamily="50" charset="-128"/>
                <a:ea typeface="HGS創英角ｺﾞｼｯｸUB" pitchFamily="50" charset="-128"/>
                <a:cs typeface="ＭＳ Ｐゴシック" pitchFamily="50" charset="-128"/>
              </a:rPr>
              <a:t>の開発</a:t>
            </a:r>
          </a:p>
        </p:txBody>
      </p:sp>
      <p:sp>
        <p:nvSpPr>
          <p:cNvPr id="137" name="Text Box 28"/>
          <p:cNvSpPr txBox="1">
            <a:spLocks noChangeArrowheads="1"/>
          </p:cNvSpPr>
          <p:nvPr/>
        </p:nvSpPr>
        <p:spPr bwMode="auto">
          <a:xfrm>
            <a:off x="7741282" y="9578218"/>
            <a:ext cx="7037388" cy="67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a:latin typeface="Century" panose="02040604050505020304" pitchFamily="18" charset="0"/>
                <a:ea typeface="ＭＳ Ｐゴシック" pitchFamily="50" charset="-128"/>
                <a:cs typeface="ＭＳ Ｐゴシック" pitchFamily="50" charset="-128"/>
              </a:rPr>
              <a:t> Recently the fuel consumption not only under the hot condition but also the cold condition was increasingly important. Engine friction under the cold condition is much larger than under the hot condition. Especially the crankshaft friction accounts for high percentage in total engine friction. </a:t>
            </a:r>
          </a:p>
          <a:p>
            <a:pPr>
              <a:defRPr sz="1000"/>
            </a:pPr>
            <a:r>
              <a:rPr lang="en-US" altLang="ja-JP" sz="800" dirty="0">
                <a:latin typeface="Century" panose="02040604050505020304" pitchFamily="18" charset="0"/>
                <a:ea typeface="ＭＳ Ｐゴシック" pitchFamily="50" charset="-128"/>
                <a:cs typeface="ＭＳ Ｐゴシック" pitchFamily="50" charset="-128"/>
              </a:rPr>
              <a:t> In this study, new concept bearing which can reduce the friction was developed. The both ends of the bearing were installed grooves and they caused drawing oil leakage by reverse wedge effect. As a result, the oil film temperature rose by diminishing oil leakage and crankshaft friction reduced by approximately 2.0% at oil temperature 20 ˚C</a:t>
            </a:r>
            <a:r>
              <a:rPr lang="en-US" altLang="ja-JP" sz="800" dirty="0" smtClean="0">
                <a:latin typeface="Century" panose="02040604050505020304" pitchFamily="18" charset="0"/>
                <a:ea typeface="ＭＳ Ｐゴシック" pitchFamily="50" charset="-128"/>
                <a:cs typeface="ＭＳ Ｐゴシック" pitchFamily="50" charset="-128"/>
              </a:rPr>
              <a:t>..</a:t>
            </a:r>
            <a:endParaRPr lang="en-US" altLang="ja-JP" sz="800" dirty="0">
              <a:latin typeface="Century" panose="02040604050505020304" pitchFamily="18" charset="0"/>
              <a:ea typeface="ＭＳ Ｐゴシック" pitchFamily="50" charset="-128"/>
              <a:cs typeface="ＭＳ Ｐゴシック" pitchFamily="50" charset="-128"/>
            </a:endParaRPr>
          </a:p>
        </p:txBody>
      </p:sp>
      <p:sp>
        <p:nvSpPr>
          <p:cNvPr id="138" name="Text Box 29"/>
          <p:cNvSpPr txBox="1">
            <a:spLocks noChangeArrowheads="1"/>
          </p:cNvSpPr>
          <p:nvPr/>
        </p:nvSpPr>
        <p:spPr bwMode="auto">
          <a:xfrm>
            <a:off x="10024330" y="9175824"/>
            <a:ext cx="4587194"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latin typeface="Century" panose="02040604050505020304" pitchFamily="18" charset="0"/>
              </a:rPr>
              <a:t>　　　　　　　</a:t>
            </a:r>
            <a:r>
              <a:rPr lang="en-US" altLang="ja-JP" sz="800" dirty="0">
                <a:latin typeface="Century" panose="02040604050505020304" pitchFamily="18" charset="0"/>
              </a:rPr>
              <a:t> Advanced Engine Design &amp; Engineering Div.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Akiriro</a:t>
            </a:r>
            <a:r>
              <a:rPr lang="en-US" altLang="ja-JP" sz="800" dirty="0" smtClean="0">
                <a:latin typeface="Century" pitchFamily="18" charset="0"/>
                <a:ea typeface="ＭＳ Ｐ明朝" pitchFamily="18" charset="-128"/>
                <a:cs typeface="ＭＳ Ｐゴシック" pitchFamily="50" charset="-128"/>
              </a:rPr>
              <a:t> Honda</a:t>
            </a:r>
          </a:p>
          <a:p>
            <a:pPr lvl="0"/>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Motoichi</a:t>
            </a:r>
            <a:r>
              <a:rPr lang="en-US" altLang="ja-JP" sz="800" dirty="0" smtClean="0">
                <a:latin typeface="Century" pitchFamily="18" charset="0"/>
                <a:ea typeface="ＭＳ Ｐ明朝" pitchFamily="18" charset="-128"/>
                <a:cs typeface="ＭＳ Ｐゴシック" pitchFamily="50" charset="-128"/>
              </a:rPr>
              <a:t> Murakami</a:t>
            </a:r>
            <a:endParaRPr lang="en-US" altLang="ja-JP" sz="800" dirty="0">
              <a:latin typeface="Century" pitchFamily="18" charset="0"/>
              <a:ea typeface="ＭＳ Ｐ明朝" pitchFamily="18" charset="-128"/>
              <a:cs typeface="ＭＳ Ｐゴシック" pitchFamily="50" charset="-128"/>
            </a:endParaRPr>
          </a:p>
        </p:txBody>
      </p:sp>
      <p:sp>
        <p:nvSpPr>
          <p:cNvPr id="139" name="Text Box 30"/>
          <p:cNvSpPr txBox="1">
            <a:spLocks noChangeArrowheads="1"/>
          </p:cNvSpPr>
          <p:nvPr/>
        </p:nvSpPr>
        <p:spPr bwMode="auto">
          <a:xfrm>
            <a:off x="8256301" y="8783773"/>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Century" panose="02040604050505020304" pitchFamily="18" charset="0"/>
              </a:rPr>
              <a:t>Development of self-heating </a:t>
            </a:r>
            <a:r>
              <a:rPr lang="en-US" altLang="ja-JP" sz="1200" dirty="0" smtClean="0">
                <a:latin typeface="Century" panose="02040604050505020304" pitchFamily="18" charset="0"/>
              </a:rPr>
              <a:t>bearing</a:t>
            </a:r>
          </a:p>
          <a:p>
            <a:pPr algn="ctr"/>
            <a:r>
              <a:rPr lang="ja-JP" altLang="en-US" sz="1200" dirty="0" smtClean="0">
                <a:latin typeface="Century" panose="02040604050505020304" pitchFamily="18" charset="0"/>
              </a:rPr>
              <a:t>－</a:t>
            </a:r>
            <a:r>
              <a:rPr lang="ja-JP" altLang="en-US" sz="1200" dirty="0">
                <a:latin typeface="Century" panose="02040604050505020304" pitchFamily="18" charset="0"/>
              </a:rPr>
              <a:t> </a:t>
            </a:r>
            <a:r>
              <a:rPr lang="en-US" altLang="ja-JP" sz="1200" dirty="0">
                <a:latin typeface="Century" panose="02040604050505020304" pitchFamily="18" charset="0"/>
              </a:rPr>
              <a:t>Development of partial grooves bearing </a:t>
            </a:r>
            <a:r>
              <a:rPr lang="ja-JP" altLang="en-US" sz="1200" dirty="0" smtClean="0">
                <a:latin typeface="Century" panose="02040604050505020304" pitchFamily="18" charset="0"/>
              </a:rPr>
              <a:t>－</a:t>
            </a:r>
            <a:endParaRPr lang="ja-JP" altLang="ja-JP" sz="1200" dirty="0">
              <a:latin typeface="Century" panose="02040604050505020304" pitchFamily="18" charset="0"/>
            </a:endParaRPr>
          </a:p>
        </p:txBody>
      </p:sp>
      <p:sp>
        <p:nvSpPr>
          <p:cNvPr id="140" name="正方形/長方形 139"/>
          <p:cNvSpPr/>
          <p:nvPr/>
        </p:nvSpPr>
        <p:spPr>
          <a:xfrm>
            <a:off x="8245338" y="7643361"/>
            <a:ext cx="1736373" cy="261610"/>
          </a:xfrm>
          <a:prstGeom prst="rect">
            <a:avLst/>
          </a:prstGeom>
        </p:spPr>
        <p:txBody>
          <a:bodyPr wrap="none">
            <a:spAutoFit/>
          </a:bodyPr>
          <a:lstStyle/>
          <a:p>
            <a:r>
              <a:rPr lang="ja-JP" altLang="en-US" sz="1100" dirty="0" smtClean="0">
                <a:latin typeface="HG創英角ｺﾞｼｯｸUB" panose="020B0909000000000000" pitchFamily="49" charset="-128"/>
                <a:ea typeface="HG創英角ｺﾞｼｯｸUB" panose="020B0909000000000000" pitchFamily="49" charset="-128"/>
              </a:rPr>
              <a:t>－細</a:t>
            </a:r>
            <a:r>
              <a:rPr lang="ja-JP" altLang="en-US" sz="1100" dirty="0">
                <a:latin typeface="HG創英角ｺﾞｼｯｸUB" panose="020B0909000000000000" pitchFamily="49" charset="-128"/>
                <a:ea typeface="HG創英角ｺﾞｼｯｸUB" panose="020B0909000000000000" pitchFamily="49" charset="-128"/>
              </a:rPr>
              <a:t>溝付き軸受の</a:t>
            </a:r>
            <a:r>
              <a:rPr lang="ja-JP" altLang="en-US" sz="1100" dirty="0" smtClean="0">
                <a:latin typeface="HG創英角ｺﾞｼｯｸUB" panose="020B0909000000000000" pitchFamily="49" charset="-128"/>
                <a:ea typeface="HG創英角ｺﾞｼｯｸUB" panose="020B0909000000000000" pitchFamily="49" charset="-128"/>
              </a:rPr>
              <a:t>開発－</a:t>
            </a:r>
            <a:endParaRPr lang="ja-JP" altLang="en-US" sz="1100" dirty="0">
              <a:latin typeface="HG創英角ｺﾞｼｯｸUB" panose="020B0909000000000000" pitchFamily="49" charset="-128"/>
              <a:ea typeface="HG創英角ｺﾞｼｯｸUB" panose="020B0909000000000000" pitchFamily="49" charset="-12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AutoShape 4"/>
          <p:cNvSpPr>
            <a:spLocks noChangeArrowheads="1"/>
          </p:cNvSpPr>
          <p:nvPr/>
        </p:nvSpPr>
        <p:spPr bwMode="auto">
          <a:xfrm>
            <a:off x="323850" y="295275"/>
            <a:ext cx="14474825"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12292" name="Text Box 10"/>
          <p:cNvSpPr txBox="1">
            <a:spLocks noChangeArrowheads="1"/>
          </p:cNvSpPr>
          <p:nvPr/>
        </p:nvSpPr>
        <p:spPr bwMode="auto">
          <a:xfrm>
            <a:off x="11074400" y="400050"/>
            <a:ext cx="3233738"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lvl="0" algn="r" defTabSz="914400" eaLnBrk="1" hangingPunct="1">
              <a:spcBef>
                <a:spcPct val="0"/>
              </a:spcBef>
              <a:buNone/>
            </a:pPr>
            <a:r>
              <a:rPr lang="ja-JP" altLang="ja-JP" sz="2000" b="1" dirty="0">
                <a:latin typeface="HG丸ｺﾞｼｯｸM-PRO" pitchFamily="50" charset="-128"/>
                <a:ea typeface="HG丸ｺﾞｼｯｸM-PRO" pitchFamily="50" charset="-128"/>
                <a:cs typeface="ＭＳ Ｐゴシック" pitchFamily="50" charset="-128"/>
              </a:rPr>
              <a:t>トヨタ会館２</a:t>
            </a:r>
            <a:r>
              <a:rPr lang="en-US" altLang="ja-JP" sz="2000" b="1" dirty="0">
                <a:latin typeface="HG丸ｺﾞｼｯｸM-PRO" pitchFamily="50" charset="-128"/>
                <a:ea typeface="HG丸ｺﾞｼｯｸM-PRO" pitchFamily="50" charset="-128"/>
                <a:cs typeface="ＭＳ Ｐゴシック" pitchFamily="50" charset="-128"/>
              </a:rPr>
              <a:t>F</a:t>
            </a:r>
            <a:r>
              <a:rPr lang="ja-JP" altLang="ja-JP" sz="2000" b="1" dirty="0">
                <a:latin typeface="HG丸ｺﾞｼｯｸM-PRO" pitchFamily="50" charset="-128"/>
                <a:ea typeface="HG丸ｺﾞｼｯｸM-PRO" pitchFamily="50" charset="-128"/>
                <a:cs typeface="ＭＳ Ｐゴシック" pitchFamily="50" charset="-128"/>
              </a:rPr>
              <a:t>特別ホール</a:t>
            </a:r>
            <a:endParaRPr lang="ja-JP" altLang="ja-JP" sz="2800" dirty="0">
              <a:latin typeface="Arial" pitchFamily="34" charset="0"/>
              <a:ea typeface="ＭＳ Ｐゴシック" pitchFamily="50" charset="-128"/>
              <a:cs typeface="ＭＳ Ｐゴシック" pitchFamily="50" charset="-128"/>
            </a:endParaRPr>
          </a:p>
        </p:txBody>
      </p:sp>
      <p:sp>
        <p:nvSpPr>
          <p:cNvPr id="12301" name="Text Box 2"/>
          <p:cNvSpPr txBox="1">
            <a:spLocks noChangeArrowheads="1"/>
          </p:cNvSpPr>
          <p:nvPr/>
        </p:nvSpPr>
        <p:spPr bwMode="auto">
          <a:xfrm>
            <a:off x="3665538" y="10267950"/>
            <a:ext cx="561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-19-</a:t>
            </a:r>
          </a:p>
        </p:txBody>
      </p:sp>
      <p:sp>
        <p:nvSpPr>
          <p:cNvPr id="12302" name="Text Box 3"/>
          <p:cNvSpPr txBox="1">
            <a:spLocks noChangeArrowheads="1"/>
          </p:cNvSpPr>
          <p:nvPr/>
        </p:nvSpPr>
        <p:spPr bwMode="auto">
          <a:xfrm>
            <a:off x="10866438" y="10267950"/>
            <a:ext cx="561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-20-</a:t>
            </a:r>
          </a:p>
        </p:txBody>
      </p:sp>
      <p:sp>
        <p:nvSpPr>
          <p:cNvPr id="86" name="Text Box 9"/>
          <p:cNvSpPr txBox="1">
            <a:spLocks noChangeArrowheads="1"/>
          </p:cNvSpPr>
          <p:nvPr/>
        </p:nvSpPr>
        <p:spPr bwMode="auto">
          <a:xfrm>
            <a:off x="1893888" y="361950"/>
            <a:ext cx="7035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ja-JP" altLang="ja-JP" sz="2400" b="1" dirty="0" smtClean="0">
                <a:latin typeface="HG丸ｺﾞｼｯｸM-PRO" pitchFamily="50" charset="-128"/>
                <a:ea typeface="HG丸ｺﾞｼｯｸM-PRO" pitchFamily="50" charset="-128"/>
                <a:cs typeface="ＭＳ Ｐゴシック" pitchFamily="50" charset="-128"/>
              </a:rPr>
              <a:t> 「</a:t>
            </a:r>
            <a:r>
              <a:rPr lang="en-US"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a:latin typeface="HG丸ｺﾞｼｯｸM-PRO" pitchFamily="50" charset="-128"/>
                <a:ea typeface="HG丸ｺﾞｼｯｸM-PRO" pitchFamily="50" charset="-128"/>
                <a:cs typeface="ＭＳ Ｐゴシック" pitchFamily="50" charset="-128"/>
              </a:rPr>
              <a:t>会場</a:t>
            </a:r>
            <a:r>
              <a:rPr lang="ja-JP" altLang="en-US" sz="2400" b="1" dirty="0">
                <a:latin typeface="HGP創英角ﾎﾟｯﾌﾟ体" pitchFamily="50" charset="-128"/>
                <a:ea typeface="HGP創英角ﾎﾟｯﾌﾟ体" pitchFamily="50" charset="-128"/>
              </a:rPr>
              <a:t>　</a:t>
            </a:r>
            <a:endParaRPr lang="en-US" altLang="ja-JP" sz="2400" b="1" dirty="0">
              <a:latin typeface="HGP創英角ﾎﾟｯﾌﾟ体" pitchFamily="50" charset="-128"/>
              <a:ea typeface="HGP創英角ﾎﾟｯﾌﾟ体" pitchFamily="50" charset="-128"/>
            </a:endParaRPr>
          </a:p>
        </p:txBody>
      </p:sp>
      <p:sp>
        <p:nvSpPr>
          <p:cNvPr id="87" name="Rectangle 34"/>
          <p:cNvSpPr>
            <a:spLocks noChangeArrowheads="1"/>
          </p:cNvSpPr>
          <p:nvPr/>
        </p:nvSpPr>
        <p:spPr bwMode="auto">
          <a:xfrm>
            <a:off x="323850" y="9556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8" name="Rectangle 37"/>
          <p:cNvSpPr>
            <a:spLocks noChangeArrowheads="1"/>
          </p:cNvSpPr>
          <p:nvPr/>
        </p:nvSpPr>
        <p:spPr bwMode="auto">
          <a:xfrm>
            <a:off x="323850" y="4133850"/>
            <a:ext cx="7124700"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9" name="Rectangle 40"/>
          <p:cNvSpPr>
            <a:spLocks noChangeArrowheads="1"/>
          </p:cNvSpPr>
          <p:nvPr/>
        </p:nvSpPr>
        <p:spPr bwMode="auto">
          <a:xfrm>
            <a:off x="323850" y="73183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0" name="Rectangle 43"/>
          <p:cNvSpPr>
            <a:spLocks noChangeArrowheads="1"/>
          </p:cNvSpPr>
          <p:nvPr/>
        </p:nvSpPr>
        <p:spPr bwMode="auto">
          <a:xfrm>
            <a:off x="7669213" y="9556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1" name="Rectangle 46"/>
          <p:cNvSpPr>
            <a:spLocks noChangeArrowheads="1"/>
          </p:cNvSpPr>
          <p:nvPr/>
        </p:nvSpPr>
        <p:spPr bwMode="auto">
          <a:xfrm>
            <a:off x="7669213" y="4133850"/>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2" name="Rectangle 49"/>
          <p:cNvSpPr>
            <a:spLocks noChangeArrowheads="1"/>
          </p:cNvSpPr>
          <p:nvPr/>
        </p:nvSpPr>
        <p:spPr bwMode="auto">
          <a:xfrm>
            <a:off x="7669213" y="73183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pic>
        <p:nvPicPr>
          <p:cNvPr id="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6784" y="1062224"/>
            <a:ext cx="868454"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4" name="Text Box 25"/>
          <p:cNvSpPr txBox="1">
            <a:spLocks noChangeArrowheads="1"/>
          </p:cNvSpPr>
          <p:nvPr/>
        </p:nvSpPr>
        <p:spPr bwMode="auto">
          <a:xfrm>
            <a:off x="434862" y="1764884"/>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latin typeface="ＭＳ Ｐ明朝" pitchFamily="18" charset="-128"/>
                <a:ea typeface="ＭＳ Ｐ明朝" pitchFamily="18" charset="-128"/>
                <a:cs typeface="ＭＳ Ｐゴシック" pitchFamily="50" charset="-128"/>
              </a:rPr>
              <a:t>　小凹</a:t>
            </a:r>
            <a:r>
              <a:rPr lang="en-US" altLang="ja-JP" sz="800" dirty="0">
                <a:latin typeface="ＭＳ Ｐ明朝" pitchFamily="18" charset="-128"/>
                <a:ea typeface="ＭＳ Ｐ明朝" pitchFamily="18" charset="-128"/>
                <a:cs typeface="ＭＳ Ｐゴシック" pitchFamily="50" charset="-128"/>
              </a:rPr>
              <a:t>R</a:t>
            </a:r>
            <a:r>
              <a:rPr lang="ja-JP" altLang="en-US" sz="800" dirty="0">
                <a:latin typeface="ＭＳ Ｐ明朝" pitchFamily="18" charset="-128"/>
                <a:ea typeface="ＭＳ Ｐ明朝" pitchFamily="18" charset="-128"/>
                <a:cs typeface="ＭＳ Ｐゴシック" pitchFamily="50" charset="-128"/>
              </a:rPr>
              <a:t>カムは吸排気バルブ開閉の正加速度を大きく設計でき、吸入空気量を増加させエンジン性能向上が期待されるが、一方でバルブの運動性が課題となる。本研究では動弁系の弾性変形により発生する振動が運動性悪化の原因であることに着目して、加速度プロフィールの設計で振動を低減できることを</a:t>
            </a:r>
            <a:r>
              <a:rPr lang="ja-JP" altLang="en-US" sz="800" dirty="0" smtClean="0">
                <a:latin typeface="ＭＳ Ｐ明朝" pitchFamily="18" charset="-128"/>
                <a:ea typeface="ＭＳ Ｐ明朝" pitchFamily="18" charset="-128"/>
                <a:cs typeface="ＭＳ Ｐゴシック" pitchFamily="50" charset="-128"/>
              </a:rPr>
              <a:t>示し、バルブ</a:t>
            </a:r>
            <a:r>
              <a:rPr lang="ja-JP" altLang="en-US" sz="800" dirty="0">
                <a:latin typeface="ＭＳ Ｐ明朝" pitchFamily="18" charset="-128"/>
                <a:ea typeface="ＭＳ Ｐ明朝" pitchFamily="18" charset="-128"/>
                <a:cs typeface="ＭＳ Ｐゴシック" pitchFamily="50" charset="-128"/>
              </a:rPr>
              <a:t>開面積と運動特性を両立する新たなカム設計方法を確立できた。そして実際にエンジンの最大出力を大幅に向上できるポテンシャルを実証した。</a:t>
            </a:r>
            <a:endParaRPr lang="ja-JP" altLang="en-US" sz="800" dirty="0"/>
          </a:p>
        </p:txBody>
      </p:sp>
      <p:sp>
        <p:nvSpPr>
          <p:cNvPr id="95" name="Text Box 26"/>
          <p:cNvSpPr txBox="1">
            <a:spLocks noChangeArrowheads="1"/>
          </p:cNvSpPr>
          <p:nvPr/>
        </p:nvSpPr>
        <p:spPr bwMode="auto">
          <a:xfrm>
            <a:off x="1560685" y="1434964"/>
            <a:ext cx="4423984"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t>                             エンジン</a:t>
            </a:r>
            <a:r>
              <a:rPr lang="ja-JP" altLang="en-US" sz="800" dirty="0"/>
              <a:t>先行</a:t>
            </a:r>
            <a:r>
              <a:rPr lang="ja-JP" altLang="en-US" sz="800" dirty="0" smtClean="0"/>
              <a:t>設計</a:t>
            </a:r>
            <a:r>
              <a:rPr lang="ja-JP" altLang="en-US" sz="800" dirty="0"/>
              <a:t>部</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広瀬 秀俊</a:t>
            </a:r>
            <a:endParaRPr lang="en-US" altLang="ja-JP" sz="800" dirty="0"/>
          </a:p>
          <a:p>
            <a:r>
              <a:rPr lang="ja-JP" altLang="en-US" sz="800" dirty="0" smtClean="0"/>
              <a:t>                                                                                                                          宮里 </a:t>
            </a:r>
            <a:r>
              <a:rPr lang="ja-JP" altLang="en-US" sz="800" dirty="0"/>
              <a:t>佳</a:t>
            </a:r>
            <a:r>
              <a:rPr lang="ja-JP" altLang="en-US" sz="800" dirty="0" smtClean="0"/>
              <a:t>明</a:t>
            </a:r>
            <a:endParaRPr lang="en-US" altLang="ja-JP" sz="800" dirty="0">
              <a:latin typeface="ＭＳ Ｐ明朝" pitchFamily="18" charset="-128"/>
              <a:ea typeface="ＭＳ Ｐ明朝" pitchFamily="18" charset="-128"/>
              <a:cs typeface="ＭＳ Ｐゴシック" pitchFamily="50" charset="-128"/>
            </a:endParaRPr>
          </a:p>
        </p:txBody>
      </p:sp>
      <p:sp>
        <p:nvSpPr>
          <p:cNvPr id="96" name="Text Box 27"/>
          <p:cNvSpPr txBox="1">
            <a:spLocks noChangeArrowheads="1"/>
          </p:cNvSpPr>
          <p:nvPr/>
        </p:nvSpPr>
        <p:spPr bwMode="auto">
          <a:xfrm>
            <a:off x="861911" y="1074924"/>
            <a:ext cx="35702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smtClean="0">
                <a:latin typeface="HGS創英角ｺﾞｼｯｸUB" pitchFamily="50" charset="-128"/>
                <a:ea typeface="HGS創英角ｺﾞｼｯｸUB" pitchFamily="50" charset="-128"/>
                <a:cs typeface="ＭＳ Ｐゴシック" pitchFamily="50" charset="-128"/>
              </a:rPr>
              <a:t>エンジン</a:t>
            </a:r>
            <a:r>
              <a:rPr lang="ja-JP" altLang="en-US" sz="1200" dirty="0">
                <a:latin typeface="HGS創英角ｺﾞｼｯｸUB" pitchFamily="50" charset="-128"/>
                <a:ea typeface="HGS創英角ｺﾞｼｯｸUB" pitchFamily="50" charset="-128"/>
                <a:cs typeface="ＭＳ Ｐゴシック" pitchFamily="50" charset="-128"/>
              </a:rPr>
              <a:t>高出力化に向けたカムプロフィール開発</a:t>
            </a:r>
          </a:p>
        </p:txBody>
      </p:sp>
      <p:sp>
        <p:nvSpPr>
          <p:cNvPr id="97" name="Text Box 28"/>
          <p:cNvSpPr txBox="1">
            <a:spLocks noChangeArrowheads="1"/>
          </p:cNvSpPr>
          <p:nvPr/>
        </p:nvSpPr>
        <p:spPr bwMode="auto">
          <a:xfrm>
            <a:off x="415862" y="3258468"/>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smtClean="0">
                <a:latin typeface="Century" pitchFamily="18" charset="0"/>
                <a:ea typeface="ＭＳ Ｐゴシック" pitchFamily="50" charset="-128"/>
                <a:cs typeface="ＭＳ Ｐゴシック" pitchFamily="50" charset="-128"/>
              </a:rPr>
              <a:t> The </a:t>
            </a:r>
            <a:r>
              <a:rPr lang="en-US" altLang="ja-JP" sz="800" dirty="0">
                <a:latin typeface="Century" pitchFamily="18" charset="0"/>
                <a:ea typeface="ＭＳ Ｐゴシック" pitchFamily="50" charset="-128"/>
                <a:cs typeface="ＭＳ Ｐゴシック" pitchFamily="50" charset="-128"/>
              </a:rPr>
              <a:t>small negative curvature cam allows us to design the larger positive acceleration of valve opening </a:t>
            </a:r>
            <a:r>
              <a:rPr lang="en-US" altLang="ja-JP" sz="800" dirty="0" smtClean="0">
                <a:latin typeface="Century" pitchFamily="18" charset="0"/>
                <a:ea typeface="ＭＳ Ｐゴシック" pitchFamily="50" charset="-128"/>
                <a:cs typeface="ＭＳ Ｐゴシック" pitchFamily="50" charset="-128"/>
              </a:rPr>
              <a:t>and closing</a:t>
            </a:r>
            <a:r>
              <a:rPr lang="en-US" altLang="ja-JP" sz="800" dirty="0">
                <a:latin typeface="Century" pitchFamily="18" charset="0"/>
                <a:ea typeface="ＭＳ Ｐゴシック" pitchFamily="50" charset="-128"/>
                <a:cs typeface="ＭＳ Ｐゴシック" pitchFamily="50" charset="-128"/>
              </a:rPr>
              <a:t>, and improvement of engine performance is expected since the amount of air charged in cylinders </a:t>
            </a:r>
            <a:r>
              <a:rPr lang="en-US" altLang="ja-JP" sz="800" dirty="0" smtClean="0">
                <a:latin typeface="Century" pitchFamily="18" charset="0"/>
                <a:ea typeface="ＭＳ Ｐゴシック" pitchFamily="50" charset="-128"/>
                <a:cs typeface="ＭＳ Ｐゴシック" pitchFamily="50" charset="-128"/>
              </a:rPr>
              <a:t>increases.</a:t>
            </a:r>
            <a:r>
              <a:rPr lang="ja-JP" altLang="en-US" sz="800" dirty="0">
                <a:latin typeface="Century" pitchFamily="18" charset="0"/>
                <a:ea typeface="ＭＳ Ｐゴシック" pitchFamily="50" charset="-128"/>
                <a:cs typeface="ＭＳ Ｐゴシック" pitchFamily="50" charset="-128"/>
              </a:rPr>
              <a:t> </a:t>
            </a:r>
            <a:r>
              <a:rPr lang="en-US" altLang="ja-JP" sz="800" dirty="0" smtClean="0">
                <a:latin typeface="Century" pitchFamily="18" charset="0"/>
                <a:ea typeface="ＭＳ Ｐゴシック" pitchFamily="50" charset="-128"/>
                <a:cs typeface="ＭＳ Ｐゴシック" pitchFamily="50" charset="-128"/>
              </a:rPr>
              <a:t>However</a:t>
            </a:r>
            <a:r>
              <a:rPr lang="en-US" altLang="ja-JP" sz="800" dirty="0">
                <a:latin typeface="Century" pitchFamily="18" charset="0"/>
                <a:ea typeface="ＭＳ Ｐゴシック" pitchFamily="50" charset="-128"/>
                <a:cs typeface="ＭＳ Ｐゴシック" pitchFamily="50" charset="-128"/>
              </a:rPr>
              <a:t>, the motion characteristic of a valve gets worse. In this research, we focused on that the </a:t>
            </a:r>
            <a:r>
              <a:rPr lang="en-US" altLang="ja-JP" sz="800" dirty="0" smtClean="0">
                <a:latin typeface="Century" pitchFamily="18" charset="0"/>
                <a:ea typeface="ＭＳ Ｐゴシック" pitchFamily="50" charset="-128"/>
                <a:cs typeface="ＭＳ Ｐゴシック" pitchFamily="50" charset="-128"/>
              </a:rPr>
              <a:t>vibration of </a:t>
            </a:r>
            <a:r>
              <a:rPr lang="en-US" altLang="ja-JP" sz="800" dirty="0">
                <a:latin typeface="Century" pitchFamily="18" charset="0"/>
                <a:ea typeface="ＭＳ Ｐゴシック" pitchFamily="50" charset="-128"/>
                <a:cs typeface="ＭＳ Ｐゴシック" pitchFamily="50" charset="-128"/>
              </a:rPr>
              <a:t>valve train systems, and it was proved that new design of acceleration could reduce the vibration. Finally</a:t>
            </a:r>
            <a:r>
              <a:rPr lang="en-US" altLang="ja-JP" sz="800" dirty="0" smtClean="0">
                <a:latin typeface="Century" pitchFamily="18" charset="0"/>
                <a:ea typeface="ＭＳ Ｐゴシック" pitchFamily="50" charset="-128"/>
                <a:cs typeface="ＭＳ Ｐゴシック" pitchFamily="50" charset="-128"/>
              </a:rPr>
              <a:t>, we </a:t>
            </a:r>
            <a:r>
              <a:rPr lang="en-US" altLang="ja-JP" sz="800" dirty="0">
                <a:latin typeface="Century" pitchFamily="18" charset="0"/>
                <a:ea typeface="ＭＳ Ｐゴシック" pitchFamily="50" charset="-128"/>
                <a:cs typeface="ＭＳ Ｐゴシック" pitchFamily="50" charset="-128"/>
              </a:rPr>
              <a:t>showed that the maximum power of engine was increased greatly.</a:t>
            </a:r>
          </a:p>
        </p:txBody>
      </p:sp>
      <p:sp>
        <p:nvSpPr>
          <p:cNvPr id="98" name="Text Box 29"/>
          <p:cNvSpPr txBox="1">
            <a:spLocks noChangeArrowheads="1"/>
          </p:cNvSpPr>
          <p:nvPr/>
        </p:nvSpPr>
        <p:spPr bwMode="auto">
          <a:xfrm>
            <a:off x="2662906" y="2803116"/>
            <a:ext cx="4587194"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smtClean="0">
                <a:latin typeface="Century" panose="02040604050505020304" pitchFamily="18" charset="0"/>
              </a:rPr>
              <a:t>Advanced </a:t>
            </a:r>
            <a:r>
              <a:rPr lang="en-US" altLang="ja-JP" sz="800" dirty="0">
                <a:latin typeface="Century" panose="02040604050505020304" pitchFamily="18" charset="0"/>
              </a:rPr>
              <a:t>Engine Design &amp; Engineering Div</a:t>
            </a:r>
            <a:r>
              <a:rPr lang="en-US" altLang="ja-JP" sz="800" dirty="0" smtClean="0">
                <a:latin typeface="Century" panose="02040604050505020304" pitchFamily="18" charset="0"/>
              </a:rPr>
              <a:t>.</a:t>
            </a:r>
            <a:r>
              <a:rPr lang="ja-JP" altLang="en-US" sz="800" dirty="0" smtClean="0">
                <a:latin typeface="Century" panose="02040604050505020304" pitchFamily="18" charset="0"/>
              </a:rPr>
              <a:t>　　　　　　　　　　　</a:t>
            </a:r>
            <a:r>
              <a:rPr lang="en-US" altLang="ja-JP"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○Hidetoshi </a:t>
            </a:r>
            <a:r>
              <a:rPr lang="en-US" altLang="ja-JP" sz="800" dirty="0">
                <a:latin typeface="Century" pitchFamily="18" charset="0"/>
                <a:ea typeface="ＭＳ Ｐ明朝" pitchFamily="18" charset="-128"/>
                <a:cs typeface="ＭＳ Ｐゴシック" pitchFamily="50" charset="-128"/>
              </a:rPr>
              <a:t>Hirose</a:t>
            </a:r>
            <a:endParaRPr lang="en-US" altLang="ja-JP" sz="800" dirty="0" smtClean="0">
              <a:latin typeface="Century" pitchFamily="18" charset="0"/>
              <a:ea typeface="ＭＳ Ｐ明朝" pitchFamily="18" charset="-128"/>
              <a:cs typeface="ＭＳ Ｐゴシック" pitchFamily="50" charset="-128"/>
            </a:endParaRPr>
          </a:p>
          <a:p>
            <a:pPr lvl="0"/>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kumimoji="1" lang="ja-JP" altLang="en-US"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Yoshiaki </a:t>
            </a:r>
            <a:r>
              <a:rPr lang="en-US" altLang="ja-JP" sz="800" dirty="0" err="1" smtClean="0">
                <a:latin typeface="Century" pitchFamily="18" charset="0"/>
                <a:ea typeface="ＭＳ Ｐ明朝" pitchFamily="18" charset="-128"/>
                <a:cs typeface="ＭＳ Ｐゴシック" pitchFamily="50" charset="-128"/>
              </a:rPr>
              <a:t>Miyazato</a:t>
            </a:r>
            <a:endParaRPr lang="en-US" altLang="ja-JP" sz="800" dirty="0">
              <a:latin typeface="Century" pitchFamily="18" charset="0"/>
              <a:ea typeface="ＭＳ Ｐ明朝" pitchFamily="18" charset="-128"/>
              <a:cs typeface="ＭＳ Ｐゴシック" pitchFamily="50" charset="-128"/>
            </a:endParaRPr>
          </a:p>
        </p:txBody>
      </p:sp>
      <p:sp>
        <p:nvSpPr>
          <p:cNvPr id="99" name="Text Box 30"/>
          <p:cNvSpPr txBox="1">
            <a:spLocks noChangeArrowheads="1"/>
          </p:cNvSpPr>
          <p:nvPr/>
        </p:nvSpPr>
        <p:spPr bwMode="auto">
          <a:xfrm>
            <a:off x="894877" y="2411065"/>
            <a:ext cx="581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A Development of Cam Profile for Engine </a:t>
            </a:r>
            <a:r>
              <a:rPr lang="en-US" altLang="ja-JP" sz="1200" dirty="0" smtClean="0">
                <a:latin typeface="Times New Roman" panose="02020603050405020304" pitchFamily="18" charset="0"/>
                <a:cs typeface="Times New Roman" panose="02020603050405020304" pitchFamily="18" charset="0"/>
              </a:rPr>
              <a:t>Performance</a:t>
            </a:r>
            <a:endParaRPr lang="en-US" altLang="ja-JP" sz="1200" dirty="0" smtClean="0">
              <a:latin typeface="Century" panose="02040604050505020304" pitchFamily="18" charset="0"/>
            </a:endParaRPr>
          </a:p>
          <a:p>
            <a:pPr algn="ctr"/>
            <a:r>
              <a:rPr lang="ja-JP" altLang="en-US" sz="1200" dirty="0" smtClean="0">
                <a:latin typeface="Century" panose="02040604050505020304" pitchFamily="18" charset="0"/>
              </a:rPr>
              <a:t>－</a:t>
            </a:r>
            <a:r>
              <a:rPr lang="ja-JP" altLang="en-US" sz="1200" dirty="0">
                <a:latin typeface="Century" panose="02040604050505020304" pitchFamily="18" charset="0"/>
              </a:rPr>
              <a:t> </a:t>
            </a:r>
            <a:r>
              <a:rPr lang="en-US" altLang="ja-JP" sz="1200" dirty="0">
                <a:latin typeface="Century" panose="02040604050505020304" pitchFamily="18" charset="0"/>
              </a:rPr>
              <a:t>Establishment of design for small negative curvature cams </a:t>
            </a:r>
            <a:r>
              <a:rPr lang="ja-JP" altLang="en-US" sz="1200" dirty="0" smtClean="0">
                <a:latin typeface="Century" panose="02040604050505020304" pitchFamily="18" charset="0"/>
              </a:rPr>
              <a:t>－</a:t>
            </a:r>
            <a:endParaRPr lang="ja-JP" altLang="ja-JP" sz="1200" dirty="0">
              <a:latin typeface="Century" panose="02040604050505020304" pitchFamily="18" charset="0"/>
            </a:endParaRPr>
          </a:p>
        </p:txBody>
      </p:sp>
      <p:sp>
        <p:nvSpPr>
          <p:cNvPr id="100" name="正方形/長方形 99"/>
          <p:cNvSpPr/>
          <p:nvPr/>
        </p:nvSpPr>
        <p:spPr>
          <a:xfrm>
            <a:off x="860765" y="1270653"/>
            <a:ext cx="1947969"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－小凹</a:t>
            </a:r>
            <a:r>
              <a:rPr lang="en-US" altLang="ja-JP" sz="1100" dirty="0">
                <a:latin typeface="HG創英角ｺﾞｼｯｸUB" panose="020B0909000000000000" pitchFamily="49" charset="-128"/>
                <a:ea typeface="HG創英角ｺﾞｼｯｸUB" panose="020B0909000000000000" pitchFamily="49" charset="-128"/>
              </a:rPr>
              <a:t>R</a:t>
            </a:r>
            <a:r>
              <a:rPr lang="ja-JP" altLang="en-US" sz="1100" dirty="0">
                <a:latin typeface="HG創英角ｺﾞｼｯｸUB" panose="020B0909000000000000" pitchFamily="49" charset="-128"/>
                <a:ea typeface="HG創英角ｺﾞｼｯｸUB" panose="020B0909000000000000" pitchFamily="49" charset="-128"/>
              </a:rPr>
              <a:t>カム設計方法確立－</a:t>
            </a:r>
          </a:p>
        </p:txBody>
      </p:sp>
      <p:pic>
        <p:nvPicPr>
          <p:cNvPr id="101" name="Picture 3" descr="C:\Users\1300297\Documents\14_tes対応\事務局対応_1404018\23y4_yoshid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1142" y="4266700"/>
            <a:ext cx="870967" cy="1080000"/>
          </a:xfrm>
          <a:prstGeom prst="rect">
            <a:avLst/>
          </a:prstGeom>
          <a:noFill/>
          <a:extLst>
            <a:ext uri="{909E8E84-426E-40DD-AFC4-6F175D3DCCD1}">
              <a14:hiddenFill xmlns:a14="http://schemas.microsoft.com/office/drawing/2010/main">
                <a:solidFill>
                  <a:srgbClr val="FFFFFF"/>
                </a:solidFill>
              </a14:hiddenFill>
            </a:ext>
          </a:extLst>
        </p:spPr>
      </p:pic>
      <p:sp>
        <p:nvSpPr>
          <p:cNvPr id="102" name="Text Box 25"/>
          <p:cNvSpPr txBox="1">
            <a:spLocks noChangeArrowheads="1"/>
          </p:cNvSpPr>
          <p:nvPr/>
        </p:nvSpPr>
        <p:spPr bwMode="auto">
          <a:xfrm>
            <a:off x="434862" y="4923782"/>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defTabSz="180975"/>
            <a:r>
              <a:rPr lang="ja-JP" altLang="en-US" sz="800" dirty="0"/>
              <a:t>　</a:t>
            </a:r>
            <a:r>
              <a:rPr lang="ja-JP" altLang="en-US" sz="800" dirty="0" smtClean="0"/>
              <a:t>エンジン制</a:t>
            </a:r>
            <a:r>
              <a:rPr lang="ja-JP" altLang="en-US" sz="800" dirty="0"/>
              <a:t>御開発の効率化を狙い，閉ループシミュレーションを活用したディーゼルエンジンの過渡最適制御手法を開発した．</a:t>
            </a:r>
            <a:r>
              <a:rPr lang="en-US" altLang="ja-JP" sz="800" dirty="0"/>
              <a:t>	</a:t>
            </a:r>
            <a:r>
              <a:rPr lang="ja-JP" altLang="en-US" sz="800" dirty="0"/>
              <a:t>エンジン過渡挙動を精度良く再現可能なシミュレーションと，膨大な解の候補の中から効率的に最適な過渡制御パターンを探査</a:t>
            </a:r>
            <a:r>
              <a:rPr lang="en-US" altLang="ja-JP" sz="800" dirty="0"/>
              <a:t>	</a:t>
            </a:r>
            <a:r>
              <a:rPr lang="ja-JP" altLang="en-US" sz="800" dirty="0"/>
              <a:t>できるアルゴリズムにより，従来比で燃費，エミッションで上回るモード走行における最適な制御パターンを机上で算出できた．</a:t>
            </a:r>
            <a:r>
              <a:rPr lang="en-US" altLang="ja-JP" sz="800" dirty="0"/>
              <a:t>	</a:t>
            </a:r>
            <a:r>
              <a:rPr lang="ja-JP" altLang="en-US" sz="800" dirty="0"/>
              <a:t>本手法により制御開発時期を更に早められる可能性が確認できたため，報告する．</a:t>
            </a:r>
            <a:endParaRPr lang="en-US" altLang="ja-JP" sz="800" dirty="0"/>
          </a:p>
        </p:txBody>
      </p:sp>
      <p:sp>
        <p:nvSpPr>
          <p:cNvPr id="103" name="Text Box 26"/>
          <p:cNvSpPr txBox="1">
            <a:spLocks noChangeArrowheads="1"/>
          </p:cNvSpPr>
          <p:nvPr/>
        </p:nvSpPr>
        <p:spPr bwMode="auto">
          <a:xfrm>
            <a:off x="2412690" y="4391081"/>
            <a:ext cx="377591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エンジン先行制御システム</a:t>
            </a:r>
            <a:r>
              <a:rPr lang="ja-JP" altLang="en-US" sz="800" dirty="0" smtClean="0"/>
              <a:t>開発部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吉田 </a:t>
            </a:r>
            <a:r>
              <a:rPr lang="ja-JP" altLang="en-US" sz="800" dirty="0" smtClean="0"/>
              <a:t>庄三</a:t>
            </a:r>
            <a:endParaRPr lang="en-US" altLang="ja-JP" sz="800" dirty="0" smtClean="0"/>
          </a:p>
          <a:p>
            <a:r>
              <a:rPr lang="ja-JP" altLang="en-US" sz="800" dirty="0" smtClean="0"/>
              <a:t>                                                                                                        杉原 寛之 </a:t>
            </a:r>
            <a:endParaRPr lang="en-US" altLang="ja-JP" sz="800" dirty="0" smtClean="0"/>
          </a:p>
          <a:p>
            <a:r>
              <a:rPr lang="ja-JP" altLang="en-US" sz="800" dirty="0" smtClean="0"/>
              <a:t>                                                                                                        中村 翔</a:t>
            </a:r>
            <a:endParaRPr lang="en-US" altLang="ja-JP" sz="800" dirty="0" smtClean="0"/>
          </a:p>
          <a:p>
            <a:r>
              <a:rPr lang="ja-JP" altLang="en-US" sz="800" dirty="0" smtClean="0">
                <a:latin typeface="ＭＳ Ｐ明朝" pitchFamily="18" charset="-128"/>
                <a:ea typeface="ＭＳ Ｐ明朝" pitchFamily="18" charset="-128"/>
                <a:cs typeface="ＭＳ Ｐゴシック" pitchFamily="50" charset="-128"/>
              </a:rPr>
              <a:t>                                                                                             石崎 </a:t>
            </a:r>
            <a:r>
              <a:rPr lang="ja-JP" altLang="en-US" sz="800" dirty="0">
                <a:latin typeface="ＭＳ Ｐ明朝" pitchFamily="18" charset="-128"/>
                <a:ea typeface="ＭＳ Ｐ明朝" pitchFamily="18" charset="-128"/>
                <a:cs typeface="ＭＳ Ｐゴシック" pitchFamily="50" charset="-128"/>
              </a:rPr>
              <a:t>直哉</a:t>
            </a:r>
            <a:endParaRPr lang="en-US" altLang="ja-JP" sz="800" dirty="0">
              <a:latin typeface="ＭＳ Ｐ明朝" pitchFamily="18" charset="-128"/>
              <a:ea typeface="ＭＳ Ｐ明朝" pitchFamily="18" charset="-128"/>
              <a:cs typeface="ＭＳ Ｐゴシック" pitchFamily="50" charset="-128"/>
            </a:endParaRPr>
          </a:p>
        </p:txBody>
      </p:sp>
      <p:sp>
        <p:nvSpPr>
          <p:cNvPr id="104" name="Text Box 27"/>
          <p:cNvSpPr txBox="1">
            <a:spLocks noChangeArrowheads="1"/>
          </p:cNvSpPr>
          <p:nvPr/>
        </p:nvSpPr>
        <p:spPr bwMode="auto">
          <a:xfrm>
            <a:off x="861911" y="4181435"/>
            <a:ext cx="21852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ディーゼル過渡制御手法開発</a:t>
            </a:r>
          </a:p>
        </p:txBody>
      </p:sp>
      <p:sp>
        <p:nvSpPr>
          <p:cNvPr id="105" name="Text Box 28"/>
          <p:cNvSpPr txBox="1">
            <a:spLocks noChangeArrowheads="1"/>
          </p:cNvSpPr>
          <p:nvPr/>
        </p:nvSpPr>
        <p:spPr bwMode="auto">
          <a:xfrm>
            <a:off x="415862" y="6318808"/>
            <a:ext cx="7037388" cy="795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defTabSz="180975"/>
            <a:r>
              <a:rPr lang="en-US" altLang="ja-JP" sz="800" dirty="0" smtClean="0"/>
              <a:t> Recent </a:t>
            </a:r>
            <a:r>
              <a:rPr lang="en-US" altLang="ja-JP" sz="800" dirty="0"/>
              <a:t>years, the regulation of emission and fuel consumption have been becoming stricter. On the other </a:t>
            </a:r>
            <a:r>
              <a:rPr lang="en-US" altLang="ja-JP" sz="800" dirty="0" smtClean="0"/>
              <a:t>hand, additional devices </a:t>
            </a:r>
            <a:r>
              <a:rPr lang="en-US" altLang="ja-JP" sz="800" dirty="0"/>
              <a:t>of engine make the engine control system more complicated. For these reasons engine control development load is </a:t>
            </a:r>
            <a:r>
              <a:rPr lang="en-US" altLang="ja-JP" sz="800" dirty="0" smtClean="0"/>
              <a:t> becoming </a:t>
            </a:r>
            <a:r>
              <a:rPr lang="en-US" altLang="ja-JP" sz="800" dirty="0"/>
              <a:t>heavier and heavier. It is possible to improve efficiency of engine control development by making good use of </a:t>
            </a:r>
            <a:r>
              <a:rPr lang="en-US" altLang="ja-JP" sz="800" dirty="0" smtClean="0"/>
              <a:t>models and </a:t>
            </a:r>
            <a:r>
              <a:rPr lang="en-US" altLang="ja-JP" sz="800" dirty="0"/>
              <a:t>development process where models are introduced is called Model Based Development (MBD). For control design, </a:t>
            </a:r>
            <a:r>
              <a:rPr lang="en-US" altLang="ja-JP" sz="800" dirty="0" err="1"/>
              <a:t>SiLS</a:t>
            </a:r>
            <a:r>
              <a:rPr lang="en-US" altLang="ja-JP" sz="800" dirty="0"/>
              <a:t> has 	been applied to verify engine control software before ECU hardware development completion in </a:t>
            </a:r>
            <a:r>
              <a:rPr lang="en-US" altLang="ja-JP" sz="800" dirty="0" err="1" smtClean="0"/>
              <a:t>rder</a:t>
            </a:r>
            <a:r>
              <a:rPr lang="en-US" altLang="ja-JP" sz="800" dirty="0" smtClean="0"/>
              <a:t> </a:t>
            </a:r>
            <a:r>
              <a:rPr lang="en-US" altLang="ja-JP" sz="800" dirty="0"/>
              <a:t>to keep reliability of 	software in early development phase. In this paper, control design methodology using </a:t>
            </a:r>
            <a:r>
              <a:rPr lang="en-US" altLang="ja-JP" sz="800" dirty="0" err="1"/>
              <a:t>SiLS</a:t>
            </a:r>
            <a:r>
              <a:rPr lang="en-US" altLang="ja-JP" sz="800" dirty="0"/>
              <a:t> is introduced. This methodology </a:t>
            </a:r>
            <a:r>
              <a:rPr lang="en-US" altLang="ja-JP" sz="800" dirty="0" smtClean="0"/>
              <a:t>consists </a:t>
            </a:r>
            <a:r>
              <a:rPr lang="en-US" altLang="ja-JP" sz="800" dirty="0"/>
              <a:t>of statistical dynamic modeling methodology and dynamic optimization methodology.</a:t>
            </a:r>
            <a:endParaRPr lang="ja-JP" altLang="ja-JP" sz="800" dirty="0"/>
          </a:p>
        </p:txBody>
      </p:sp>
      <p:sp>
        <p:nvSpPr>
          <p:cNvPr id="106" name="Text Box 29"/>
          <p:cNvSpPr txBox="1">
            <a:spLocks noChangeArrowheads="1"/>
          </p:cNvSpPr>
          <p:nvPr/>
        </p:nvSpPr>
        <p:spPr bwMode="auto">
          <a:xfrm>
            <a:off x="2662906" y="5729027"/>
            <a:ext cx="4587194"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latin typeface="Century" panose="02040604050505020304" pitchFamily="18" charset="0"/>
              </a:rPr>
              <a:t>Advanced Engine Management System Development Div. </a:t>
            </a:r>
            <a:r>
              <a:rPr lang="ja-JP" altLang="en-US" sz="800" dirty="0" smtClean="0">
                <a:latin typeface="Century" panose="02040604050505020304" pitchFamily="18" charset="0"/>
              </a:rPr>
              <a:t>　   　</a:t>
            </a:r>
            <a:r>
              <a:rPr lang="en-US" altLang="ja-JP"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Shozo</a:t>
            </a:r>
            <a:r>
              <a:rPr lang="en-US" altLang="ja-JP" sz="800" dirty="0" smtClean="0">
                <a:latin typeface="Century" pitchFamily="18" charset="0"/>
                <a:ea typeface="ＭＳ Ｐ明朝" pitchFamily="18" charset="-128"/>
                <a:cs typeface="ＭＳ Ｐゴシック" pitchFamily="50" charset="-128"/>
              </a:rPr>
              <a:t> Yoshida</a:t>
            </a:r>
          </a:p>
          <a:p>
            <a:pPr lvl="0"/>
            <a:r>
              <a:rPr kumimoji="1" lang="en-US" altLang="ja-JP"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kumimoji="1" lang="ja-JP" altLang="en-US" sz="800" b="0" i="0" u="none" strike="noStrike" cap="none" normalizeH="0" dirty="0" smtClean="0">
                <a:ln>
                  <a:noFill/>
                </a:ln>
                <a:solidFill>
                  <a:schemeClr val="tx1"/>
                </a:solidFill>
                <a:effectLst/>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Hiroyuki Sugihara</a:t>
            </a:r>
          </a:p>
          <a:p>
            <a:pPr lvl="0"/>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Sho</a:t>
            </a:r>
            <a:r>
              <a:rPr lang="en-US" altLang="ja-JP" sz="800" dirty="0" smtClean="0">
                <a:latin typeface="Century" pitchFamily="18" charset="0"/>
                <a:ea typeface="ＭＳ Ｐ明朝" pitchFamily="18" charset="-128"/>
                <a:cs typeface="ＭＳ Ｐゴシック" pitchFamily="50" charset="-128"/>
              </a:rPr>
              <a:t> Nakamura</a:t>
            </a:r>
          </a:p>
          <a:p>
            <a:pPr lvl="0"/>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Naoya</a:t>
            </a:r>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Ishizaki</a:t>
            </a:r>
            <a:endParaRPr lang="en-US" altLang="ja-JP" sz="800" dirty="0">
              <a:latin typeface="Century" pitchFamily="18" charset="0"/>
              <a:ea typeface="ＭＳ Ｐ明朝" pitchFamily="18" charset="-128"/>
              <a:cs typeface="ＭＳ Ｐゴシック" pitchFamily="50" charset="-128"/>
            </a:endParaRPr>
          </a:p>
        </p:txBody>
      </p:sp>
      <p:sp>
        <p:nvSpPr>
          <p:cNvPr id="107" name="Text Box 30"/>
          <p:cNvSpPr txBox="1">
            <a:spLocks noChangeArrowheads="1"/>
          </p:cNvSpPr>
          <p:nvPr/>
        </p:nvSpPr>
        <p:spPr bwMode="auto">
          <a:xfrm>
            <a:off x="894877" y="5484238"/>
            <a:ext cx="58150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Century" panose="02040604050505020304" pitchFamily="18" charset="0"/>
              </a:rPr>
              <a:t>Development of Control Design Methodology for Diesel Engine using </a:t>
            </a:r>
            <a:r>
              <a:rPr lang="en-US" altLang="ja-JP" sz="1200" dirty="0" err="1" smtClean="0">
                <a:latin typeface="Century" panose="02040604050505020304" pitchFamily="18" charset="0"/>
              </a:rPr>
              <a:t>SiLS</a:t>
            </a:r>
            <a:endParaRPr lang="ja-JP" altLang="ja-JP" sz="1200" dirty="0">
              <a:latin typeface="Century" panose="02040604050505020304" pitchFamily="18" charset="0"/>
            </a:endParaRPr>
          </a:p>
        </p:txBody>
      </p:sp>
      <p:sp>
        <p:nvSpPr>
          <p:cNvPr id="108" name="テキスト ボックス 107"/>
          <p:cNvSpPr txBox="1"/>
          <p:nvPr/>
        </p:nvSpPr>
        <p:spPr>
          <a:xfrm>
            <a:off x="1750155" y="8361964"/>
            <a:ext cx="4104456" cy="538609"/>
          </a:xfrm>
          <a:prstGeom prst="rect">
            <a:avLst/>
          </a:prstGeom>
          <a:noFill/>
        </p:spPr>
        <p:txBody>
          <a:bodyPr wrap="square" rtlCol="0">
            <a:spAutoFit/>
          </a:bodyPr>
          <a:lstStyle/>
          <a:p>
            <a:r>
              <a:rPr lang="ja-JP" altLang="en-US" dirty="0"/>
              <a:t>大月　</a:t>
            </a:r>
            <a:r>
              <a:rPr lang="ja-JP" altLang="en-US" dirty="0" smtClean="0"/>
              <a:t>寛さん</a:t>
            </a:r>
            <a:endParaRPr kumimoji="1" lang="ja-JP" altLang="en-US" dirty="0"/>
          </a:p>
        </p:txBody>
      </p:sp>
      <p:sp>
        <p:nvSpPr>
          <p:cNvPr id="109" name="Text Box 25"/>
          <p:cNvSpPr txBox="1">
            <a:spLocks noChangeArrowheads="1"/>
          </p:cNvSpPr>
          <p:nvPr/>
        </p:nvSpPr>
        <p:spPr bwMode="auto">
          <a:xfrm>
            <a:off x="7724278" y="1716180"/>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t>　ポップアップフードシステム</a:t>
            </a:r>
            <a:r>
              <a:rPr lang="ja-JP" altLang="en-US" sz="800" dirty="0"/>
              <a:t>は，フード下面とエンジンルーム内の固い部品との隙間が少ない車においてフードを持ち上げ，隙間を確保することで頭部傷害値（</a:t>
            </a:r>
            <a:r>
              <a:rPr lang="en-US" altLang="ja-JP" sz="800" dirty="0"/>
              <a:t>HIC</a:t>
            </a:r>
            <a:r>
              <a:rPr lang="ja-JP" altLang="en-US" sz="800" dirty="0"/>
              <a:t>）を低減する歩行者保護技術として知られている．このシステムを採用するに当たり、センシングの課題として，歩行者と路側物との衝突の識別や、車両前部の衝突場所に関わらない安定した検出などが挙げられる．本論分では，これらの課題に対応した，圧力チャンバ方式のセンシングシステムの開発について述べる．</a:t>
            </a:r>
            <a:endParaRPr lang="en-US" altLang="ja-JP" sz="800" dirty="0"/>
          </a:p>
        </p:txBody>
      </p:sp>
      <p:sp>
        <p:nvSpPr>
          <p:cNvPr id="110" name="Text Box 26"/>
          <p:cNvSpPr txBox="1">
            <a:spLocks noChangeArrowheads="1"/>
          </p:cNvSpPr>
          <p:nvPr/>
        </p:nvSpPr>
        <p:spPr bwMode="auto">
          <a:xfrm>
            <a:off x="9293962" y="1450140"/>
            <a:ext cx="4423984"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ボデー先行</a:t>
            </a:r>
            <a:r>
              <a:rPr lang="ja-JP" altLang="en-US" sz="800" dirty="0" smtClean="0"/>
              <a:t>開発部                   ボデー開発室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東町　直</a:t>
            </a:r>
            <a:r>
              <a:rPr lang="ja-JP" altLang="en-US" sz="800" dirty="0" smtClean="0"/>
              <a:t>哉</a:t>
            </a:r>
            <a:endParaRPr lang="en-US" altLang="ja-JP" sz="800" dirty="0"/>
          </a:p>
        </p:txBody>
      </p:sp>
      <p:sp>
        <p:nvSpPr>
          <p:cNvPr id="111" name="Text Box 27"/>
          <p:cNvSpPr txBox="1">
            <a:spLocks noChangeArrowheads="1"/>
          </p:cNvSpPr>
          <p:nvPr/>
        </p:nvSpPr>
        <p:spPr bwMode="auto">
          <a:xfrm>
            <a:off x="8151327" y="1026220"/>
            <a:ext cx="32624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歩行者保護ポップアップフードシステム開発</a:t>
            </a:r>
          </a:p>
        </p:txBody>
      </p:sp>
      <p:sp>
        <p:nvSpPr>
          <p:cNvPr id="112" name="Text Box 28"/>
          <p:cNvSpPr txBox="1">
            <a:spLocks noChangeArrowheads="1"/>
          </p:cNvSpPr>
          <p:nvPr/>
        </p:nvSpPr>
        <p:spPr bwMode="auto">
          <a:xfrm>
            <a:off x="7705278" y="3107592"/>
            <a:ext cx="7037388" cy="795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ja-JP" altLang="en-US" sz="800" dirty="0"/>
              <a:t> </a:t>
            </a:r>
            <a:r>
              <a:rPr lang="en-US" altLang="ja-JP" sz="800" dirty="0" smtClean="0"/>
              <a:t>Pop-up </a:t>
            </a:r>
            <a:r>
              <a:rPr lang="en-US" altLang="ja-JP" sz="800" dirty="0"/>
              <a:t>hood systems have been developed as a pedestrian protection technology for vehicles that have a narrow space between the inside surface of the hood and the rigid parts in the engine compartment. The aim of these systems is to help reduce the head injury criterion (HIC) by lifting up the hood and creating a greater distance to the rigid parts in the engine compartment. However, various issues have yet to be resolved in the adoption of these systems. The sensing-related</a:t>
            </a:r>
            <a:r>
              <a:rPr lang="ja-JP" altLang="en-US" sz="800" dirty="0"/>
              <a:t> </a:t>
            </a:r>
            <a:r>
              <a:rPr lang="en-US" altLang="ja-JP" sz="800" dirty="0"/>
              <a:t>issue, such as the method of distinguishing between collisions with pedestrians and roadside objects, and ensuring stable detection regardless of the location of the collision at the front of the vehicle. This paper describes the development of a pressure chamber type sensing system that were designed to address the issue.</a:t>
            </a:r>
          </a:p>
        </p:txBody>
      </p:sp>
      <p:sp>
        <p:nvSpPr>
          <p:cNvPr id="113" name="Text Box 29"/>
          <p:cNvSpPr txBox="1">
            <a:spLocks noChangeArrowheads="1"/>
          </p:cNvSpPr>
          <p:nvPr/>
        </p:nvSpPr>
        <p:spPr bwMode="auto">
          <a:xfrm>
            <a:off x="9952322" y="2754412"/>
            <a:ext cx="4587194"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latin typeface="Century" panose="02040604050505020304" pitchFamily="18" charset="0"/>
              </a:rPr>
              <a:t>                                                                        　　　　　　　　</a:t>
            </a:r>
            <a:r>
              <a:rPr lang="en-US" altLang="ja-JP"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Naoya</a:t>
            </a:r>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Higashimachi</a:t>
            </a:r>
            <a:endParaRPr lang="en-US" altLang="ja-JP" sz="800" dirty="0" smtClean="0">
              <a:latin typeface="Century" pitchFamily="18" charset="0"/>
              <a:ea typeface="ＭＳ Ｐ明朝" pitchFamily="18" charset="-128"/>
              <a:cs typeface="ＭＳ Ｐゴシック" pitchFamily="50" charset="-128"/>
            </a:endParaRPr>
          </a:p>
        </p:txBody>
      </p:sp>
      <p:sp>
        <p:nvSpPr>
          <p:cNvPr id="114" name="Text Box 30"/>
          <p:cNvSpPr txBox="1">
            <a:spLocks noChangeArrowheads="1"/>
          </p:cNvSpPr>
          <p:nvPr/>
        </p:nvSpPr>
        <p:spPr bwMode="auto">
          <a:xfrm>
            <a:off x="8101322" y="2322364"/>
            <a:ext cx="61238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DEVELOPMENT OF POP-UP HOOD SYSTEM FOR PEDESTRIAN </a:t>
            </a:r>
            <a:r>
              <a:rPr lang="en-US" altLang="ja-JP" sz="1200" dirty="0" smtClean="0">
                <a:latin typeface="Times New Roman" panose="02020603050405020304" pitchFamily="18" charset="0"/>
                <a:cs typeface="Times New Roman" panose="02020603050405020304" pitchFamily="18" charset="0"/>
              </a:rPr>
              <a:t>PROTECTION</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DEVELOPMENT OF A PRESSURE CHAMBER TYPE SENSING </a:t>
            </a:r>
            <a:r>
              <a:rPr lang="en-US" altLang="ja-JP" sz="1200" dirty="0" smtClean="0">
                <a:latin typeface="Century" panose="02040604050505020304" pitchFamily="18" charset="0"/>
              </a:rPr>
              <a:t>SYSTE</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15" name="正方形/長方形 114"/>
          <p:cNvSpPr/>
          <p:nvPr/>
        </p:nvSpPr>
        <p:spPr>
          <a:xfrm>
            <a:off x="8150181" y="1221949"/>
            <a:ext cx="3288080"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－圧力チャンバー式歩行者検知センサーの</a:t>
            </a:r>
            <a:r>
              <a:rPr lang="ja-JP" altLang="en-US" sz="1100" dirty="0" smtClean="0">
                <a:latin typeface="HG創英角ｺﾞｼｯｸUB" panose="020B0909000000000000" pitchFamily="49" charset="-128"/>
                <a:ea typeface="HG創英角ｺﾞｼｯｸUB" panose="020B0909000000000000" pitchFamily="49" charset="-128"/>
              </a:rPr>
              <a:t>開発－</a:t>
            </a:r>
            <a:endParaRPr lang="ja-JP" altLang="en-US" sz="1100" dirty="0">
              <a:latin typeface="HG創英角ｺﾞｼｯｸUB" panose="020B0909000000000000" pitchFamily="49" charset="-128"/>
              <a:ea typeface="HG創英角ｺﾞｼｯｸUB" panose="020B0909000000000000" pitchFamily="49" charset="-128"/>
            </a:endParaRPr>
          </a:p>
        </p:txBody>
      </p:sp>
      <p:pic>
        <p:nvPicPr>
          <p:cNvPr id="1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89954" y="1062224"/>
            <a:ext cx="874021"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7" name="Picture 57" descr="hayashi_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89954" y="4203476"/>
            <a:ext cx="887498" cy="1080000"/>
          </a:xfrm>
          <a:prstGeom prst="rect">
            <a:avLst/>
          </a:prstGeom>
          <a:noFill/>
          <a:extLst>
            <a:ext uri="{909E8E84-426E-40DD-AFC4-6F175D3DCCD1}">
              <a14:hiddenFill xmlns:a14="http://schemas.microsoft.com/office/drawing/2010/main">
                <a:solidFill>
                  <a:srgbClr val="FFFFFF"/>
                </a:solidFill>
              </a14:hiddenFill>
            </a:ext>
          </a:extLst>
        </p:spPr>
      </p:pic>
      <p:sp>
        <p:nvSpPr>
          <p:cNvPr id="118" name="Text Box 25"/>
          <p:cNvSpPr txBox="1">
            <a:spLocks noChangeArrowheads="1"/>
          </p:cNvSpPr>
          <p:nvPr/>
        </p:nvSpPr>
        <p:spPr bwMode="auto">
          <a:xfrm>
            <a:off x="7724725" y="4887744"/>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　ガス</a:t>
            </a:r>
            <a:r>
              <a:rPr lang="en-US" altLang="ja-JP" sz="800" dirty="0"/>
              <a:t>/</a:t>
            </a:r>
            <a:r>
              <a:rPr lang="ja-JP" altLang="en-US" sz="800" dirty="0"/>
              <a:t>液水</a:t>
            </a:r>
            <a:r>
              <a:rPr lang="en-US" altLang="ja-JP" sz="800" dirty="0"/>
              <a:t>/</a:t>
            </a:r>
            <a:r>
              <a:rPr lang="ja-JP" altLang="en-US" sz="800" dirty="0"/>
              <a:t>電子</a:t>
            </a:r>
            <a:r>
              <a:rPr lang="en-US" altLang="ja-JP" sz="800" dirty="0"/>
              <a:t>/</a:t>
            </a:r>
            <a:r>
              <a:rPr lang="ja-JP" altLang="en-US" sz="800" dirty="0"/>
              <a:t>熱輸送、電気化学反応とが複雑に連成して発電を行う</a:t>
            </a:r>
            <a:r>
              <a:rPr lang="ja-JP" altLang="en-US" sz="800" dirty="0" smtClean="0"/>
              <a:t>燃料電池</a:t>
            </a:r>
            <a:r>
              <a:rPr lang="ja-JP" altLang="en-US" sz="800" dirty="0"/>
              <a:t>においては、相互に影響し合う個々の現象の発電性能への寄与を</a:t>
            </a:r>
            <a:r>
              <a:rPr lang="ja-JP" altLang="en-US" sz="800" dirty="0" smtClean="0"/>
              <a:t>定量的に</a:t>
            </a:r>
            <a:r>
              <a:rPr lang="ja-JP" altLang="en-US" sz="800" dirty="0"/>
              <a:t>把握することが困難なため、高電流密度設計が困難である。そこで、</a:t>
            </a:r>
            <a:r>
              <a:rPr lang="ja-JP" altLang="en-US" sz="800" dirty="0" smtClean="0"/>
              <a:t>各物理現象</a:t>
            </a:r>
            <a:r>
              <a:rPr lang="ja-JP" altLang="en-US" sz="800" dirty="0"/>
              <a:t>を輸送現象理論に基づいてモデル化し連成することで、高精度な性能</a:t>
            </a:r>
            <a:r>
              <a:rPr lang="ja-JP" altLang="en-US" sz="800" dirty="0" smtClean="0"/>
              <a:t>予測モデル</a:t>
            </a:r>
            <a:r>
              <a:rPr lang="ja-JP" altLang="en-US" sz="800" dirty="0"/>
              <a:t>を構築した。このモデルと</a:t>
            </a:r>
            <a:r>
              <a:rPr lang="en-US" altLang="ja-JP" sz="800" dirty="0"/>
              <a:t>SQC</a:t>
            </a:r>
            <a:r>
              <a:rPr lang="ja-JP" altLang="en-US" sz="800" dirty="0" err="1"/>
              <a:t>とを</a:t>
            </a:r>
            <a:r>
              <a:rPr lang="ja-JP" altLang="en-US" sz="800" dirty="0"/>
              <a:t>組み合わせ、高電流密度化に寄与</a:t>
            </a:r>
            <a:r>
              <a:rPr lang="ja-JP" altLang="en-US" sz="800" dirty="0" smtClean="0"/>
              <a:t>の高い</a:t>
            </a:r>
            <a:r>
              <a:rPr lang="ja-JP" altLang="en-US" sz="800" dirty="0"/>
              <a:t>物性特性を見出し、高電流密度電極設計を実現した。</a:t>
            </a:r>
          </a:p>
        </p:txBody>
      </p:sp>
      <p:sp>
        <p:nvSpPr>
          <p:cNvPr id="119" name="Text Box 26"/>
          <p:cNvSpPr txBox="1">
            <a:spLocks noChangeArrowheads="1"/>
          </p:cNvSpPr>
          <p:nvPr/>
        </p:nvSpPr>
        <p:spPr bwMode="auto">
          <a:xfrm>
            <a:off x="9303934" y="4621704"/>
            <a:ext cx="4423984"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solidFill>
                  <a:srgbClr val="000000"/>
                </a:solidFill>
                <a:latin typeface="ＭＳ Ｐゴシック"/>
                <a:ea typeface="ＭＳ Ｐゴシック"/>
              </a:rPr>
              <a:t>電池・ＦＣ生技</a:t>
            </a:r>
            <a:r>
              <a:rPr lang="ja-JP" altLang="en-US" sz="800" dirty="0" smtClean="0"/>
              <a:t>部                    技術企画室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林　</a:t>
            </a:r>
            <a:r>
              <a:rPr lang="ja-JP" altLang="en-US" sz="800" dirty="0" smtClean="0"/>
              <a:t>大甫</a:t>
            </a:r>
            <a:endParaRPr lang="en-US" altLang="ja-JP" sz="800" dirty="0" smtClean="0"/>
          </a:p>
          <a:p>
            <a:r>
              <a:rPr lang="ja-JP" altLang="en-US" sz="800" dirty="0" smtClean="0"/>
              <a:t>                                                                                                                    井田</a:t>
            </a:r>
            <a:r>
              <a:rPr lang="ja-JP" altLang="en-US" sz="800" dirty="0"/>
              <a:t>　敦巳</a:t>
            </a:r>
            <a:endParaRPr lang="en-US" altLang="ja-JP" sz="800" dirty="0"/>
          </a:p>
        </p:txBody>
      </p:sp>
      <p:sp>
        <p:nvSpPr>
          <p:cNvPr id="120" name="Text Box 27"/>
          <p:cNvSpPr txBox="1">
            <a:spLocks noChangeArrowheads="1"/>
          </p:cNvSpPr>
          <p:nvPr/>
        </p:nvSpPr>
        <p:spPr bwMode="auto">
          <a:xfrm>
            <a:off x="8161299" y="4197784"/>
            <a:ext cx="35702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燃料電池・性能予測シミュレーション技術の開発</a:t>
            </a:r>
          </a:p>
        </p:txBody>
      </p:sp>
      <p:sp>
        <p:nvSpPr>
          <p:cNvPr id="121" name="Text Box 28"/>
          <p:cNvSpPr txBox="1">
            <a:spLocks noChangeArrowheads="1"/>
          </p:cNvSpPr>
          <p:nvPr/>
        </p:nvSpPr>
        <p:spPr bwMode="auto">
          <a:xfrm>
            <a:off x="7715250" y="6345358"/>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en-US" altLang="ja-JP" sz="800" dirty="0" smtClean="0"/>
              <a:t> </a:t>
            </a:r>
            <a:r>
              <a:rPr lang="en-US" altLang="ja-JP" sz="800" dirty="0"/>
              <a:t>Inside operating Polymer Electrolyte Fuel Cells (PEFCs), mass transportation (gas/water/electron/heat) and electrochemical reaction interact in diverse ways. Key challenge to design high current density PEFCs is further quantitative study of these interactions. In this study, impacts of the interaction on cell performance under high current density were investigated by accurate numerical simulation. Combing the simulation with SQC, contribution rates of key parameters for high current density were </a:t>
            </a:r>
            <a:r>
              <a:rPr lang="en-US" altLang="ja-JP" sz="800" dirty="0" err="1"/>
              <a:t>quantifed</a:t>
            </a:r>
            <a:r>
              <a:rPr lang="en-US" altLang="ja-JP" sz="800" dirty="0"/>
              <a:t> and the electrode was designed .</a:t>
            </a:r>
          </a:p>
        </p:txBody>
      </p:sp>
      <p:sp>
        <p:nvSpPr>
          <p:cNvPr id="122" name="Text Box 29"/>
          <p:cNvSpPr txBox="1">
            <a:spLocks noChangeArrowheads="1"/>
          </p:cNvSpPr>
          <p:nvPr/>
        </p:nvSpPr>
        <p:spPr bwMode="auto">
          <a:xfrm>
            <a:off x="9397466" y="5925976"/>
            <a:ext cx="5310412" cy="383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solidFill>
                  <a:srgbClr val="000000"/>
                </a:solidFill>
                <a:latin typeface="Times New Roman"/>
                <a:cs typeface="Times New Roman"/>
              </a:rPr>
              <a:t>Development &amp; Strategic Planning Dept. Battery &amp; Fuel Cell Production Engineering Div.  </a:t>
            </a:r>
            <a:r>
              <a:rPr lang="ja-JP" altLang="en-US" sz="800" dirty="0" smtClean="0">
                <a:latin typeface="Century" panose="02040604050505020304" pitchFamily="18" charset="0"/>
              </a:rPr>
              <a:t>             </a:t>
            </a:r>
            <a:r>
              <a:rPr lang="en-US" altLang="ja-JP" sz="800" dirty="0" smtClean="0">
                <a:latin typeface="Century" pitchFamily="18" charset="0"/>
                <a:ea typeface="ＭＳ Ｐ明朝" pitchFamily="18" charset="-128"/>
                <a:cs typeface="ＭＳ Ｐゴシック" pitchFamily="50" charset="-128"/>
              </a:rPr>
              <a:t>○</a:t>
            </a:r>
            <a:r>
              <a:rPr lang="ja-JP" altLang="en-US" sz="800" dirty="0">
                <a:solidFill>
                  <a:srgbClr val="000000"/>
                </a:solidFill>
                <a:latin typeface="Times New Roman"/>
                <a:ea typeface="ＭＳ Ｐゴシック"/>
                <a:cs typeface="Times New Roman"/>
              </a:rPr>
              <a:t>Daisuke  </a:t>
            </a:r>
            <a:r>
              <a:rPr lang="ja-JP" altLang="en-US" sz="800" dirty="0" smtClean="0">
                <a:solidFill>
                  <a:srgbClr val="000000"/>
                </a:solidFill>
                <a:latin typeface="Times New Roman"/>
                <a:ea typeface="ＭＳ Ｐゴシック"/>
                <a:cs typeface="Times New Roman"/>
              </a:rPr>
              <a:t>Hayashi</a:t>
            </a:r>
            <a:endParaRPr lang="en-US" altLang="ja-JP" sz="800" dirty="0" smtClean="0">
              <a:solidFill>
                <a:srgbClr val="000000"/>
              </a:solidFill>
              <a:latin typeface="Times New Roman"/>
              <a:ea typeface="ＭＳ Ｐゴシック"/>
              <a:cs typeface="Times New Roman"/>
            </a:endParaRPr>
          </a:p>
          <a:p>
            <a:r>
              <a:rPr lang="en-US" altLang="ja-JP" sz="800" dirty="0" smtClean="0">
                <a:latin typeface="Century" pitchFamily="18" charset="0"/>
                <a:ea typeface="ＭＳ Ｐ明朝" pitchFamily="18" charset="-128"/>
                <a:cs typeface="ＭＳ Ｐゴシック" pitchFamily="50" charset="-128"/>
              </a:rPr>
              <a:t>                                                                                                                                                    Atsushi</a:t>
            </a:r>
            <a:r>
              <a:rPr lang="ja-JP" altLang="en-US" sz="800" dirty="0">
                <a:latin typeface="Century" pitchFamily="18" charset="0"/>
                <a:ea typeface="ＭＳ Ｐ明朝" pitchFamily="18" charset="-128"/>
                <a:cs typeface="ＭＳ Ｐゴシック" pitchFamily="50" charset="-128"/>
              </a:rPr>
              <a:t>　 </a:t>
            </a:r>
            <a:r>
              <a:rPr lang="en-US" altLang="ja-JP" sz="800" dirty="0">
                <a:latin typeface="Century" pitchFamily="18" charset="0"/>
                <a:ea typeface="ＭＳ Ｐ明朝" pitchFamily="18" charset="-128"/>
                <a:cs typeface="ＭＳ Ｐゴシック" pitchFamily="50" charset="-128"/>
              </a:rPr>
              <a:t>Ida</a:t>
            </a:r>
            <a:endParaRPr lang="en-US" altLang="ja-JP" sz="800" dirty="0" smtClean="0">
              <a:latin typeface="Century" pitchFamily="18" charset="0"/>
              <a:ea typeface="ＭＳ Ｐ明朝" pitchFamily="18" charset="-128"/>
              <a:cs typeface="ＭＳ Ｐゴシック" pitchFamily="50" charset="-128"/>
            </a:endParaRPr>
          </a:p>
        </p:txBody>
      </p:sp>
      <p:sp>
        <p:nvSpPr>
          <p:cNvPr id="123" name="Text Box 30"/>
          <p:cNvSpPr txBox="1">
            <a:spLocks noChangeArrowheads="1"/>
          </p:cNvSpPr>
          <p:nvPr/>
        </p:nvSpPr>
        <p:spPr bwMode="auto">
          <a:xfrm>
            <a:off x="8111294" y="5493928"/>
            <a:ext cx="61238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PEFC  simulation  development for  high  current  density</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Application to high current density electrode design</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24" name="正方形/長方形 123"/>
          <p:cNvSpPr/>
          <p:nvPr/>
        </p:nvSpPr>
        <p:spPr>
          <a:xfrm>
            <a:off x="8172529" y="4393513"/>
            <a:ext cx="2089033"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－高性能電極設計への活用 －</a:t>
            </a:r>
          </a:p>
        </p:txBody>
      </p:sp>
      <p:pic>
        <p:nvPicPr>
          <p:cNvPr id="12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03695" y="7390900"/>
            <a:ext cx="862887"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6" name="Text Box 25"/>
          <p:cNvSpPr txBox="1">
            <a:spLocks noChangeArrowheads="1"/>
          </p:cNvSpPr>
          <p:nvPr/>
        </p:nvSpPr>
        <p:spPr bwMode="auto">
          <a:xfrm>
            <a:off x="7734149" y="8124892"/>
            <a:ext cx="597427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　</a:t>
            </a:r>
            <a:r>
              <a:rPr lang="ja-JP" altLang="ja-JP" sz="800" dirty="0" smtClean="0"/>
              <a:t>走行中</a:t>
            </a:r>
            <a:r>
              <a:rPr lang="ja-JP" altLang="ja-JP" sz="800" dirty="0"/>
              <a:t>の車両で発生する様々な騒音について、発生源、種類により対策</a:t>
            </a:r>
            <a:r>
              <a:rPr lang="ja-JP" altLang="ja-JP" sz="800" dirty="0" smtClean="0"/>
              <a:t>を講じて</a:t>
            </a:r>
            <a:r>
              <a:rPr lang="ja-JP" altLang="ja-JP" sz="800" dirty="0"/>
              <a:t>いる。ルーフ外板は車両の振動が伝播し、振動することにより音を</a:t>
            </a:r>
            <a:r>
              <a:rPr lang="ja-JP" altLang="ja-JP" sz="800" dirty="0" smtClean="0"/>
              <a:t>発生して</a:t>
            </a:r>
            <a:r>
              <a:rPr lang="ja-JP" altLang="ja-JP" sz="800" dirty="0"/>
              <a:t>いる事が分かっているが、その振動抑制の有効な対策はできていない</a:t>
            </a:r>
            <a:r>
              <a:rPr lang="ja-JP" altLang="ja-JP" sz="800" dirty="0" smtClean="0"/>
              <a:t>。本研究</a:t>
            </a:r>
            <a:r>
              <a:rPr lang="ja-JP" altLang="ja-JP" sz="800" dirty="0"/>
              <a:t>は、ルーフ外板とリーンフォースの間に施工</a:t>
            </a:r>
            <a:r>
              <a:rPr lang="ja-JP" altLang="ja-JP" sz="800" dirty="0" smtClean="0"/>
              <a:t>されるマスチック接着剤に</a:t>
            </a:r>
            <a:r>
              <a:rPr lang="ja-JP" altLang="ja-JP" sz="800" dirty="0"/>
              <a:t>減衰性を持つものを開発し、ルーフ外板の制振による走行中の車両騒音</a:t>
            </a:r>
            <a:r>
              <a:rPr lang="ja-JP" altLang="ja-JP" sz="800" dirty="0" smtClean="0"/>
              <a:t>の改善</a:t>
            </a:r>
            <a:r>
              <a:rPr lang="ja-JP" altLang="ja-JP" sz="800" dirty="0"/>
              <a:t>を検討した。</a:t>
            </a:r>
          </a:p>
        </p:txBody>
      </p:sp>
      <p:sp>
        <p:nvSpPr>
          <p:cNvPr id="127" name="Text Box 26"/>
          <p:cNvSpPr txBox="1">
            <a:spLocks noChangeArrowheads="1"/>
          </p:cNvSpPr>
          <p:nvPr/>
        </p:nvSpPr>
        <p:spPr bwMode="auto">
          <a:xfrm>
            <a:off x="9313358" y="7858852"/>
            <a:ext cx="4423984"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solidFill>
                  <a:srgbClr val="000000"/>
                </a:solidFill>
                <a:latin typeface="ＭＳ Ｐゴシック"/>
                <a:ea typeface="ＭＳ Ｐゴシック"/>
              </a:rPr>
              <a:t>材料技術</a:t>
            </a:r>
            <a:r>
              <a:rPr lang="zh-TW" altLang="en-US" sz="800" dirty="0" smtClean="0">
                <a:solidFill>
                  <a:srgbClr val="000000"/>
                </a:solidFill>
                <a:latin typeface="ＭＳ Ｐゴシック"/>
                <a:ea typeface="ＭＳ Ｐゴシック"/>
              </a:rPr>
              <a:t>設計部                 塗装</a:t>
            </a:r>
            <a:r>
              <a:rPr lang="zh-TW" altLang="en-US" sz="800" dirty="0">
                <a:solidFill>
                  <a:srgbClr val="000000"/>
                </a:solidFill>
                <a:latin typeface="ＭＳ Ｐゴシック"/>
                <a:ea typeface="ＭＳ Ｐゴシック"/>
              </a:rPr>
              <a:t>設計室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月森　隆</a:t>
            </a:r>
            <a:r>
              <a:rPr lang="ja-JP" altLang="en-US" sz="800" dirty="0" smtClean="0"/>
              <a:t>雄</a:t>
            </a:r>
            <a:endParaRPr lang="en-US" altLang="ja-JP" sz="800" dirty="0" smtClean="0"/>
          </a:p>
        </p:txBody>
      </p:sp>
      <p:sp>
        <p:nvSpPr>
          <p:cNvPr id="128" name="Text Box 27"/>
          <p:cNvSpPr txBox="1">
            <a:spLocks noChangeArrowheads="1"/>
          </p:cNvSpPr>
          <p:nvPr/>
        </p:nvSpPr>
        <p:spPr bwMode="auto">
          <a:xfrm>
            <a:off x="8170723" y="7434932"/>
            <a:ext cx="46794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ルーフ外板を制振して車両</a:t>
            </a:r>
            <a:r>
              <a:rPr lang="en-US" altLang="ja-JP" sz="1200" dirty="0">
                <a:latin typeface="HGS創英角ｺﾞｼｯｸUB" pitchFamily="50" charset="-128"/>
                <a:ea typeface="HGS創英角ｺﾞｼｯｸUB" pitchFamily="50" charset="-128"/>
                <a:cs typeface="ＭＳ Ｐゴシック" pitchFamily="50" charset="-128"/>
              </a:rPr>
              <a:t>NV</a:t>
            </a:r>
            <a:r>
              <a:rPr lang="ja-JP" altLang="en-US" sz="1200" dirty="0">
                <a:latin typeface="HGS創英角ｺﾞｼｯｸUB" pitchFamily="50" charset="-128"/>
                <a:ea typeface="HGS創英角ｺﾞｼｯｸUB" pitchFamily="50" charset="-128"/>
                <a:cs typeface="ＭＳ Ｐゴシック" pitchFamily="50" charset="-128"/>
              </a:rPr>
              <a:t>を改善するマスチック接着剤の開発</a:t>
            </a:r>
          </a:p>
        </p:txBody>
      </p:sp>
      <p:sp>
        <p:nvSpPr>
          <p:cNvPr id="129" name="Text Box 28"/>
          <p:cNvSpPr txBox="1">
            <a:spLocks noChangeArrowheads="1"/>
          </p:cNvSpPr>
          <p:nvPr/>
        </p:nvSpPr>
        <p:spPr bwMode="auto">
          <a:xfrm>
            <a:off x="7724674" y="9582506"/>
            <a:ext cx="7037388" cy="426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ja-JP" altLang="en-US" sz="800" dirty="0" smtClean="0"/>
              <a:t> </a:t>
            </a:r>
            <a:r>
              <a:rPr lang="en-US" altLang="ja-JP" sz="800" dirty="0" smtClean="0"/>
              <a:t>Vehicle </a:t>
            </a:r>
            <a:r>
              <a:rPr lang="en-US" altLang="ja-JP" sz="800" dirty="0"/>
              <a:t>generates many kind of noise and vibrations during driving. Many type of countermeasures are applied by source and kind. Roof outer panel generates noise caused by vehicle vibration, but there is no effective countermeasure for it. In this study, we developed mastic adhesive with absorption performance for roof outer panel vibration absorption and vehicle NV reduction which applies between roof outer and reinforcement. </a:t>
            </a:r>
          </a:p>
        </p:txBody>
      </p:sp>
      <p:sp>
        <p:nvSpPr>
          <p:cNvPr id="130" name="Text Box 29"/>
          <p:cNvSpPr txBox="1">
            <a:spLocks noChangeArrowheads="1"/>
          </p:cNvSpPr>
          <p:nvPr/>
        </p:nvSpPr>
        <p:spPr bwMode="auto">
          <a:xfrm>
            <a:off x="9406890" y="9163124"/>
            <a:ext cx="5310412"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smtClean="0">
                <a:latin typeface="Century" pitchFamily="18" charset="0"/>
                <a:ea typeface="ＭＳ Ｐ明朝" pitchFamily="18" charset="-128"/>
                <a:cs typeface="ＭＳ Ｐゴシック" pitchFamily="50" charset="-128"/>
              </a:rPr>
              <a:t>                                                                                                                                                ○</a:t>
            </a:r>
            <a:r>
              <a:rPr lang="en-US" altLang="ja-JP" sz="800" dirty="0" smtClean="0">
                <a:solidFill>
                  <a:srgbClr val="000000"/>
                </a:solidFill>
                <a:latin typeface="Times New Roman"/>
                <a:ea typeface="ＭＳ Ｐゴシック"/>
                <a:cs typeface="Times New Roman"/>
              </a:rPr>
              <a:t>Takao </a:t>
            </a:r>
            <a:r>
              <a:rPr lang="en-US" altLang="ja-JP" sz="800" dirty="0" err="1" smtClean="0">
                <a:solidFill>
                  <a:srgbClr val="000000"/>
                </a:solidFill>
                <a:latin typeface="Times New Roman"/>
                <a:ea typeface="ＭＳ Ｐゴシック"/>
                <a:cs typeface="Times New Roman"/>
              </a:rPr>
              <a:t>Tsukimori</a:t>
            </a:r>
            <a:endParaRPr lang="en-US" altLang="ja-JP" sz="800" dirty="0" smtClean="0">
              <a:solidFill>
                <a:srgbClr val="000000"/>
              </a:solidFill>
              <a:latin typeface="Times New Roman"/>
              <a:ea typeface="ＭＳ Ｐゴシック"/>
              <a:cs typeface="Times New Roman"/>
            </a:endParaRPr>
          </a:p>
        </p:txBody>
      </p:sp>
      <p:sp>
        <p:nvSpPr>
          <p:cNvPr id="131" name="Text Box 30"/>
          <p:cNvSpPr txBox="1">
            <a:spLocks noChangeArrowheads="1"/>
          </p:cNvSpPr>
          <p:nvPr/>
        </p:nvSpPr>
        <p:spPr bwMode="auto">
          <a:xfrm>
            <a:off x="7885298" y="8695072"/>
            <a:ext cx="6575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Development of the mastic adhesive for vehicle NV reduction by roof outer panel vibration absorption</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Study of damping characteristic addition to mastic</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32" name="正方形/長方形 131"/>
          <p:cNvSpPr/>
          <p:nvPr/>
        </p:nvSpPr>
        <p:spPr>
          <a:xfrm>
            <a:off x="8227719" y="7630661"/>
            <a:ext cx="3005951"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－マスチックへの減衰性付与に関する検討－</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277"/>
          <p:cNvSpPr txBox="1">
            <a:spLocks noChangeArrowheads="1"/>
          </p:cNvSpPr>
          <p:nvPr/>
        </p:nvSpPr>
        <p:spPr bwMode="auto">
          <a:xfrm>
            <a:off x="3735388" y="10279063"/>
            <a:ext cx="561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-21-</a:t>
            </a:r>
          </a:p>
        </p:txBody>
      </p:sp>
      <p:sp>
        <p:nvSpPr>
          <p:cNvPr id="13318" name="Text Box 278"/>
          <p:cNvSpPr txBox="1">
            <a:spLocks noChangeArrowheads="1"/>
          </p:cNvSpPr>
          <p:nvPr/>
        </p:nvSpPr>
        <p:spPr bwMode="auto">
          <a:xfrm>
            <a:off x="10936288" y="10280650"/>
            <a:ext cx="561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-22-</a:t>
            </a:r>
          </a:p>
        </p:txBody>
      </p:sp>
      <p:sp>
        <p:nvSpPr>
          <p:cNvPr id="50" name="AutoShape 4"/>
          <p:cNvSpPr>
            <a:spLocks noChangeArrowheads="1"/>
          </p:cNvSpPr>
          <p:nvPr/>
        </p:nvSpPr>
        <p:spPr bwMode="auto">
          <a:xfrm>
            <a:off x="323850" y="295275"/>
            <a:ext cx="14485267"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60" name="Text Box 10"/>
          <p:cNvSpPr txBox="1">
            <a:spLocks noChangeArrowheads="1"/>
          </p:cNvSpPr>
          <p:nvPr/>
        </p:nvSpPr>
        <p:spPr bwMode="auto">
          <a:xfrm>
            <a:off x="8821402" y="400050"/>
            <a:ext cx="5486736"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lvl="0" algn="r" defTabSz="914400" eaLnBrk="1" hangingPunct="1">
              <a:spcBef>
                <a:spcPct val="0"/>
              </a:spcBef>
              <a:buNone/>
            </a:pPr>
            <a:r>
              <a:rPr lang="ja-JP" altLang="ja-JP" sz="2000" b="1" dirty="0">
                <a:latin typeface="HG丸ｺﾞｼｯｸM-PRO" pitchFamily="50" charset="-128"/>
                <a:ea typeface="HG丸ｺﾞｼｯｸM-PRO" pitchFamily="50" charset="-128"/>
                <a:cs typeface="ＭＳ Ｐゴシック" pitchFamily="50" charset="-128"/>
              </a:rPr>
              <a:t>サプライヤーズセンター２</a:t>
            </a:r>
            <a:r>
              <a:rPr lang="en-US" altLang="ja-JP" sz="2000" b="1" dirty="0">
                <a:latin typeface="HG丸ｺﾞｼｯｸM-PRO" pitchFamily="50" charset="-128"/>
                <a:ea typeface="HG丸ｺﾞｼｯｸM-PRO" pitchFamily="50" charset="-128"/>
                <a:cs typeface="ＭＳ Ｐゴシック" pitchFamily="50" charset="-128"/>
              </a:rPr>
              <a:t>F</a:t>
            </a:r>
            <a:r>
              <a:rPr lang="ja-JP" altLang="ja-JP" sz="2000" b="1" dirty="0">
                <a:latin typeface="HG丸ｺﾞｼｯｸM-PRO" pitchFamily="50" charset="-128"/>
                <a:ea typeface="HG丸ｺﾞｼｯｸM-PRO" pitchFamily="50" charset="-128"/>
                <a:cs typeface="ＭＳ Ｐゴシック" pitchFamily="50" charset="-128"/>
              </a:rPr>
              <a:t>プレゼンルーム</a:t>
            </a:r>
            <a:endParaRPr lang="ja-JP" altLang="ja-JP" sz="2800" dirty="0">
              <a:latin typeface="Arial" pitchFamily="34" charset="0"/>
              <a:ea typeface="ＭＳ Ｐゴシック" pitchFamily="50" charset="-128"/>
              <a:cs typeface="ＭＳ Ｐゴシック" pitchFamily="50" charset="-128"/>
            </a:endParaRPr>
          </a:p>
        </p:txBody>
      </p:sp>
      <p:sp>
        <p:nvSpPr>
          <p:cNvPr id="107" name="Text Box 9"/>
          <p:cNvSpPr txBox="1">
            <a:spLocks noChangeArrowheads="1"/>
          </p:cNvSpPr>
          <p:nvPr/>
        </p:nvSpPr>
        <p:spPr bwMode="auto">
          <a:xfrm>
            <a:off x="1893888" y="361950"/>
            <a:ext cx="7035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ja-JP" altLang="ja-JP" sz="2400" b="1" dirty="0" smtClean="0">
                <a:latin typeface="HG丸ｺﾞｼｯｸM-PRO" pitchFamily="50" charset="-128"/>
                <a:ea typeface="HG丸ｺﾞｼｯｸM-PRO" pitchFamily="50" charset="-128"/>
                <a:cs typeface="ＭＳ Ｐゴシック" pitchFamily="50" charset="-128"/>
              </a:rPr>
              <a:t> 「</a:t>
            </a:r>
            <a:r>
              <a:rPr lang="en-US"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a:latin typeface="HG丸ｺﾞｼｯｸM-PRO" pitchFamily="50" charset="-128"/>
                <a:ea typeface="HG丸ｺﾞｼｯｸM-PRO" pitchFamily="50" charset="-128"/>
                <a:cs typeface="ＭＳ Ｐゴシック" pitchFamily="50" charset="-128"/>
              </a:rPr>
              <a:t>会場</a:t>
            </a:r>
            <a:r>
              <a:rPr lang="ja-JP" altLang="en-US" sz="2400" b="1" dirty="0">
                <a:latin typeface="HGP創英角ﾎﾟｯﾌﾟ体" pitchFamily="50" charset="-128"/>
                <a:ea typeface="HGP創英角ﾎﾟｯﾌﾟ体" pitchFamily="50" charset="-128"/>
              </a:rPr>
              <a:t>　</a:t>
            </a:r>
            <a:endParaRPr lang="en-US" altLang="ja-JP" sz="2400" b="1" dirty="0">
              <a:latin typeface="HGP創英角ﾎﾟｯﾌﾟ体" pitchFamily="50" charset="-128"/>
              <a:ea typeface="HGP創英角ﾎﾟｯﾌﾟ体" pitchFamily="50" charset="-128"/>
            </a:endParaRPr>
          </a:p>
        </p:txBody>
      </p:sp>
      <p:sp>
        <p:nvSpPr>
          <p:cNvPr id="108" name="Rectangle 34"/>
          <p:cNvSpPr>
            <a:spLocks noChangeArrowheads="1"/>
          </p:cNvSpPr>
          <p:nvPr/>
        </p:nvSpPr>
        <p:spPr bwMode="auto">
          <a:xfrm>
            <a:off x="323850" y="9556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09" name="Rectangle 37"/>
          <p:cNvSpPr>
            <a:spLocks noChangeArrowheads="1"/>
          </p:cNvSpPr>
          <p:nvPr/>
        </p:nvSpPr>
        <p:spPr bwMode="auto">
          <a:xfrm>
            <a:off x="323850" y="4133850"/>
            <a:ext cx="7124700"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10" name="Rectangle 40"/>
          <p:cNvSpPr>
            <a:spLocks noChangeArrowheads="1"/>
          </p:cNvSpPr>
          <p:nvPr/>
        </p:nvSpPr>
        <p:spPr bwMode="auto">
          <a:xfrm>
            <a:off x="323850" y="73183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11" name="Rectangle 43"/>
          <p:cNvSpPr>
            <a:spLocks noChangeArrowheads="1"/>
          </p:cNvSpPr>
          <p:nvPr/>
        </p:nvSpPr>
        <p:spPr bwMode="auto">
          <a:xfrm>
            <a:off x="7669213" y="9556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12" name="Rectangle 46"/>
          <p:cNvSpPr>
            <a:spLocks noChangeArrowheads="1"/>
          </p:cNvSpPr>
          <p:nvPr/>
        </p:nvSpPr>
        <p:spPr bwMode="auto">
          <a:xfrm>
            <a:off x="7669213" y="4133850"/>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13" name="Rectangle 49"/>
          <p:cNvSpPr>
            <a:spLocks noChangeArrowheads="1"/>
          </p:cNvSpPr>
          <p:nvPr/>
        </p:nvSpPr>
        <p:spPr bwMode="auto">
          <a:xfrm>
            <a:off x="7669213" y="73183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114" name="Text Box 25"/>
          <p:cNvSpPr txBox="1">
            <a:spLocks noChangeArrowheads="1"/>
          </p:cNvSpPr>
          <p:nvPr/>
        </p:nvSpPr>
        <p:spPr bwMode="auto">
          <a:xfrm>
            <a:off x="434862" y="1977564"/>
            <a:ext cx="597427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smtClean="0">
                <a:latin typeface="ＭＳ Ｐ明朝" pitchFamily="18" charset="-128"/>
                <a:ea typeface="ＭＳ Ｐ明朝" pitchFamily="18" charset="-128"/>
                <a:cs typeface="ＭＳ Ｐゴシック" pitchFamily="50" charset="-128"/>
              </a:rPr>
              <a:t>　車両</a:t>
            </a:r>
            <a:r>
              <a:rPr lang="ja-JP" altLang="en-US" sz="800" dirty="0">
                <a:latin typeface="ＭＳ Ｐ明朝" pitchFamily="18" charset="-128"/>
                <a:ea typeface="ＭＳ Ｐ明朝" pitchFamily="18" charset="-128"/>
                <a:cs typeface="ＭＳ Ｐゴシック" pitchFamily="50" charset="-128"/>
              </a:rPr>
              <a:t>性能の１つである防錆性能評価を実施するため、過去、使用環境情報に基づき実車防錆性能試験を設定し運用してきた。しかしその後の世界各国の使用環境変化により市場の錆状況と試験結果に乖離があることが判明</a:t>
            </a:r>
            <a:r>
              <a:rPr lang="ja-JP" altLang="en-US" sz="800" dirty="0" smtClean="0">
                <a:latin typeface="ＭＳ Ｐ明朝" pitchFamily="18" charset="-128"/>
                <a:ea typeface="ＭＳ Ｐ明朝" pitchFamily="18" charset="-128"/>
                <a:cs typeface="ＭＳ Ｐゴシック" pitchFamily="50" charset="-128"/>
              </a:rPr>
              <a:t>。</a:t>
            </a:r>
            <a:endParaRPr lang="en-US" altLang="ja-JP" sz="800" dirty="0">
              <a:latin typeface="ＭＳ Ｐ明朝" pitchFamily="18" charset="-128"/>
              <a:ea typeface="ＭＳ Ｐ明朝" pitchFamily="18" charset="-128"/>
              <a:cs typeface="ＭＳ Ｐゴシック" pitchFamily="50" charset="-128"/>
            </a:endParaRPr>
          </a:p>
          <a:p>
            <a:r>
              <a:rPr lang="ja-JP" altLang="en-US" sz="800" dirty="0" smtClean="0">
                <a:latin typeface="ＭＳ Ｐ明朝" pitchFamily="18" charset="-128"/>
                <a:ea typeface="ＭＳ Ｐ明朝" pitchFamily="18" charset="-128"/>
                <a:cs typeface="ＭＳ Ｐゴシック" pitchFamily="50" charset="-128"/>
              </a:rPr>
              <a:t>　今回</a:t>
            </a:r>
            <a:r>
              <a:rPr lang="ja-JP" altLang="en-US" sz="800" dirty="0">
                <a:latin typeface="ＭＳ Ｐ明朝" pitchFamily="18" charset="-128"/>
                <a:ea typeface="ＭＳ Ｐ明朝" pitchFamily="18" charset="-128"/>
                <a:cs typeface="ＭＳ Ｐゴシック" pitchFamily="50" charset="-128"/>
              </a:rPr>
              <a:t>、市場における錆現象を確実に検出するため各種条件を見直し新試験方法の開発を行った。</a:t>
            </a:r>
            <a:endParaRPr lang="ja-JP" altLang="en-US" sz="800" dirty="0"/>
          </a:p>
        </p:txBody>
      </p:sp>
      <p:sp>
        <p:nvSpPr>
          <p:cNvPr id="115" name="Text Box 26"/>
          <p:cNvSpPr txBox="1">
            <a:spLocks noChangeArrowheads="1"/>
          </p:cNvSpPr>
          <p:nvPr/>
        </p:nvSpPr>
        <p:spPr bwMode="auto">
          <a:xfrm>
            <a:off x="2304678" y="1317737"/>
            <a:ext cx="3516301" cy="752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t>　材料技術設計部　　　　防錆</a:t>
            </a:r>
            <a:r>
              <a:rPr lang="zh-TW" altLang="en-US" sz="800" dirty="0" smtClean="0"/>
              <a:t>技術室</a:t>
            </a:r>
            <a:r>
              <a:rPr lang="ja-JP" altLang="en-US" sz="800" dirty="0" smtClean="0">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田中　</a:t>
            </a:r>
            <a:r>
              <a:rPr lang="ja-JP" altLang="en-US" sz="800" dirty="0" smtClean="0"/>
              <a:t>俊英</a:t>
            </a:r>
            <a:endParaRPr lang="en-US" altLang="ja-JP" sz="800" dirty="0" smtClean="0"/>
          </a:p>
          <a:p>
            <a:r>
              <a:rPr lang="zh-TW" altLang="en-US" sz="800" dirty="0" smtClean="0">
                <a:latin typeface="ＭＳ Ｐ明朝" pitchFamily="18" charset="-128"/>
                <a:ea typeface="ＭＳ Ｐ明朝" pitchFamily="18" charset="-128"/>
                <a:cs typeface="ＭＳ Ｐゴシック" pitchFamily="50" charset="-128"/>
              </a:rPr>
              <a:t>                                                                                         宮嶋</a:t>
            </a:r>
            <a:r>
              <a:rPr lang="zh-TW" altLang="en-US" sz="800" dirty="0">
                <a:latin typeface="ＭＳ Ｐ明朝" pitchFamily="18" charset="-128"/>
                <a:ea typeface="ＭＳ Ｐ明朝" pitchFamily="18" charset="-128"/>
                <a:cs typeface="ＭＳ Ｐゴシック" pitchFamily="50" charset="-128"/>
              </a:rPr>
              <a:t>　</a:t>
            </a:r>
            <a:r>
              <a:rPr lang="zh-TW" altLang="en-US" sz="800" dirty="0" smtClean="0">
                <a:latin typeface="ＭＳ Ｐ明朝" pitchFamily="18" charset="-128"/>
                <a:ea typeface="ＭＳ Ｐ明朝" pitchFamily="18" charset="-128"/>
                <a:cs typeface="ＭＳ Ｐゴシック" pitchFamily="50" charset="-128"/>
              </a:rPr>
              <a:t>敏郎</a:t>
            </a:r>
            <a:endParaRPr lang="en-US" altLang="zh-TW" sz="800" dirty="0" smtClean="0">
              <a:latin typeface="ＭＳ Ｐ明朝" pitchFamily="18" charset="-128"/>
              <a:ea typeface="ＭＳ Ｐ明朝" pitchFamily="18" charset="-128"/>
              <a:cs typeface="ＭＳ Ｐゴシック" pitchFamily="50" charset="-128"/>
            </a:endParaRPr>
          </a:p>
          <a:p>
            <a:r>
              <a:rPr lang="zh-TW" altLang="en-US" sz="800" dirty="0" smtClean="0">
                <a:latin typeface="ＭＳ Ｐ明朝" pitchFamily="18" charset="-128"/>
                <a:ea typeface="ＭＳ Ｐ明朝" pitchFamily="18" charset="-128"/>
                <a:cs typeface="ＭＳ Ｐゴシック" pitchFamily="50" charset="-128"/>
              </a:rPr>
              <a:t>                                                                                         梶山</a:t>
            </a:r>
            <a:r>
              <a:rPr lang="zh-TW" altLang="en-US" sz="800" dirty="0">
                <a:latin typeface="ＭＳ Ｐ明朝" pitchFamily="18" charset="-128"/>
                <a:ea typeface="ＭＳ Ｐ明朝" pitchFamily="18" charset="-128"/>
                <a:cs typeface="ＭＳ Ｐゴシック" pitchFamily="50" charset="-128"/>
              </a:rPr>
              <a:t>　</a:t>
            </a:r>
            <a:r>
              <a:rPr lang="zh-TW" altLang="en-US" sz="800" dirty="0" smtClean="0">
                <a:latin typeface="ＭＳ Ｐ明朝" pitchFamily="18" charset="-128"/>
                <a:ea typeface="ＭＳ Ｐ明朝" pitchFamily="18" charset="-128"/>
                <a:cs typeface="ＭＳ Ｐゴシック" pitchFamily="50" charset="-128"/>
              </a:rPr>
              <a:t>優子</a:t>
            </a:r>
            <a:endParaRPr lang="en-US" altLang="zh-TW" sz="800" dirty="0" smtClean="0">
              <a:latin typeface="ＭＳ Ｐ明朝" pitchFamily="18" charset="-128"/>
              <a:ea typeface="ＭＳ Ｐ明朝" pitchFamily="18" charset="-128"/>
              <a:cs typeface="ＭＳ Ｐゴシック" pitchFamily="50" charset="-128"/>
            </a:endParaRPr>
          </a:p>
          <a:p>
            <a:r>
              <a:rPr lang="ja-JP" altLang="en-US" sz="800" dirty="0" smtClean="0">
                <a:latin typeface="ＭＳ Ｐ明朝" pitchFamily="18" charset="-128"/>
                <a:ea typeface="ＭＳ Ｐ明朝" pitchFamily="18" charset="-128"/>
                <a:cs typeface="ＭＳ Ｐゴシック" pitchFamily="50" charset="-128"/>
              </a:rPr>
              <a:t>                                                                                         猪又</a:t>
            </a:r>
            <a:r>
              <a:rPr lang="ja-JP" altLang="en-US" sz="800" dirty="0">
                <a:latin typeface="ＭＳ Ｐ明朝" pitchFamily="18" charset="-128"/>
                <a:ea typeface="ＭＳ Ｐ明朝" pitchFamily="18" charset="-128"/>
                <a:cs typeface="ＭＳ Ｐゴシック" pitchFamily="50" charset="-128"/>
              </a:rPr>
              <a:t>　</a:t>
            </a:r>
            <a:r>
              <a:rPr lang="ja-JP" altLang="en-US" sz="800" dirty="0" smtClean="0">
                <a:latin typeface="ＭＳ Ｐ明朝" pitchFamily="18" charset="-128"/>
                <a:ea typeface="ＭＳ Ｐ明朝" pitchFamily="18" charset="-128"/>
                <a:cs typeface="ＭＳ Ｐゴシック" pitchFamily="50" charset="-128"/>
              </a:rPr>
              <a:t>豊生</a:t>
            </a:r>
            <a:endParaRPr lang="en-US" altLang="ja-JP" sz="800" dirty="0" smtClean="0">
              <a:latin typeface="ＭＳ Ｐ明朝" pitchFamily="18" charset="-128"/>
              <a:ea typeface="ＭＳ Ｐ明朝" pitchFamily="18" charset="-128"/>
              <a:cs typeface="ＭＳ Ｐゴシック" pitchFamily="50" charset="-128"/>
            </a:endParaRPr>
          </a:p>
          <a:p>
            <a:r>
              <a:rPr lang="zh-TW" altLang="en-US" sz="800" dirty="0">
                <a:latin typeface="ＭＳ Ｐ明朝" pitchFamily="18" charset="-128"/>
                <a:ea typeface="ＭＳ Ｐ明朝" pitchFamily="18" charset="-128"/>
                <a:cs typeface="ＭＳ Ｐゴシック" pitchFamily="50" charset="-128"/>
              </a:rPr>
              <a:t>　材料技術開発部　　　　第</a:t>
            </a:r>
            <a:r>
              <a:rPr lang="en-US" altLang="zh-TW" sz="800" dirty="0">
                <a:latin typeface="ＭＳ Ｐ明朝" pitchFamily="18" charset="-128"/>
                <a:ea typeface="ＭＳ Ｐ明朝" pitchFamily="18" charset="-128"/>
                <a:cs typeface="ＭＳ Ｐゴシック" pitchFamily="50" charset="-128"/>
              </a:rPr>
              <a:t>1</a:t>
            </a:r>
            <a:r>
              <a:rPr lang="zh-TW" altLang="en-US" sz="800" dirty="0" smtClean="0">
                <a:latin typeface="ＭＳ Ｐ明朝" pitchFamily="18" charset="-128"/>
                <a:ea typeface="ＭＳ Ｐ明朝" pitchFamily="18" charset="-128"/>
                <a:cs typeface="ＭＳ Ｐゴシック" pitchFamily="50" charset="-128"/>
              </a:rPr>
              <a:t>試験課                                         佐竹</a:t>
            </a:r>
            <a:r>
              <a:rPr lang="zh-TW" altLang="en-US" sz="800" dirty="0">
                <a:latin typeface="ＭＳ Ｐ明朝" pitchFamily="18" charset="-128"/>
                <a:ea typeface="ＭＳ Ｐ明朝" pitchFamily="18" charset="-128"/>
                <a:cs typeface="ＭＳ Ｐゴシック" pitchFamily="50" charset="-128"/>
              </a:rPr>
              <a:t>　修　　　　</a:t>
            </a:r>
            <a:endParaRPr lang="en-US" altLang="ja-JP" sz="800" dirty="0">
              <a:latin typeface="ＭＳ Ｐ明朝" pitchFamily="18" charset="-128"/>
              <a:ea typeface="ＭＳ Ｐ明朝" pitchFamily="18" charset="-128"/>
              <a:cs typeface="ＭＳ Ｐゴシック" pitchFamily="50" charset="-128"/>
            </a:endParaRPr>
          </a:p>
        </p:txBody>
      </p:sp>
      <p:sp>
        <p:nvSpPr>
          <p:cNvPr id="116" name="Text Box 27"/>
          <p:cNvSpPr txBox="1">
            <a:spLocks noChangeArrowheads="1"/>
          </p:cNvSpPr>
          <p:nvPr/>
        </p:nvSpPr>
        <p:spPr bwMode="auto">
          <a:xfrm>
            <a:off x="861911" y="954212"/>
            <a:ext cx="249299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新　実車防錆性能試験方法の開発</a:t>
            </a:r>
          </a:p>
        </p:txBody>
      </p:sp>
      <p:sp>
        <p:nvSpPr>
          <p:cNvPr id="117" name="Text Box 28"/>
          <p:cNvSpPr txBox="1">
            <a:spLocks noChangeArrowheads="1"/>
          </p:cNvSpPr>
          <p:nvPr/>
        </p:nvSpPr>
        <p:spPr bwMode="auto">
          <a:xfrm>
            <a:off x="459486" y="3305782"/>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a:defRPr sz="1000"/>
            </a:pPr>
            <a:r>
              <a:rPr lang="en-US" altLang="ja-JP" sz="800" dirty="0">
                <a:latin typeface="Century" pitchFamily="18" charset="0"/>
                <a:ea typeface="ＭＳ Ｐゴシック" pitchFamily="50" charset="-128"/>
                <a:cs typeface="ＭＳ Ｐゴシック" pitchFamily="50" charset="-128"/>
              </a:rPr>
              <a:t> The actual vehicle rust prevention performance testing is set and has been operated based on market environmental information to</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execute the rust prevention performance</a:t>
            </a:r>
            <a:r>
              <a:rPr lang="ja-JP" altLang="en-US" sz="800" dirty="0">
                <a:latin typeface="Century" pitchFamily="18" charset="0"/>
                <a:ea typeface="ＭＳ Ｐゴシック" pitchFamily="50" charset="-128"/>
                <a:cs typeface="ＭＳ Ｐゴシック" pitchFamily="50" charset="-128"/>
              </a:rPr>
              <a:t>　</a:t>
            </a:r>
            <a:r>
              <a:rPr lang="en-US" altLang="ja-JP" sz="800" dirty="0" smtClean="0">
                <a:latin typeface="Century" pitchFamily="18" charset="0"/>
                <a:ea typeface="ＭＳ Ｐゴシック" pitchFamily="50" charset="-128"/>
                <a:cs typeface="ＭＳ Ｐゴシック" pitchFamily="50" charset="-128"/>
              </a:rPr>
              <a:t>evaluation that </a:t>
            </a:r>
            <a:r>
              <a:rPr lang="en-US" altLang="ja-JP" sz="800" dirty="0">
                <a:latin typeface="Century" pitchFamily="18" charset="0"/>
                <a:ea typeface="ＭＳ Ｐゴシック" pitchFamily="50" charset="-128"/>
                <a:cs typeface="ＭＳ Ｐゴシック" pitchFamily="50" charset="-128"/>
              </a:rPr>
              <a:t>is one of the vehicle performances in the past. However, the difference </a:t>
            </a:r>
            <a:r>
              <a:rPr lang="en-US" altLang="ja-JP" sz="800" dirty="0" smtClean="0">
                <a:latin typeface="Century" pitchFamily="18" charset="0"/>
                <a:ea typeface="ＭＳ Ｐゴシック" pitchFamily="50" charset="-128"/>
                <a:cs typeface="ＭＳ Ｐゴシック" pitchFamily="50" charset="-128"/>
              </a:rPr>
              <a:t>turned out by </a:t>
            </a:r>
            <a:r>
              <a:rPr lang="en-US" altLang="ja-JP" sz="800" dirty="0">
                <a:latin typeface="Century" pitchFamily="18" charset="0"/>
                <a:ea typeface="ＭＳ Ｐゴシック" pitchFamily="50" charset="-128"/>
                <a:cs typeface="ＭＳ Ｐゴシック" pitchFamily="50" charset="-128"/>
              </a:rPr>
              <a:t>the change of the system requirements of every country</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in the world afterwards</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in the rust situation</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and the test result of the</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market. This time, various condition were reviewed to detect the rust phenomenon in the market surely, and a new testing condition was</a:t>
            </a:r>
            <a:r>
              <a:rPr lang="ja-JP" altLang="en-US" sz="800" dirty="0">
                <a:latin typeface="Century" pitchFamily="18" charset="0"/>
                <a:ea typeface="ＭＳ Ｐゴシック" pitchFamily="50" charset="-128"/>
                <a:cs typeface="ＭＳ Ｐゴシック" pitchFamily="50" charset="-128"/>
              </a:rPr>
              <a:t>　</a:t>
            </a:r>
            <a:r>
              <a:rPr lang="en-US" altLang="ja-JP" sz="800" dirty="0">
                <a:latin typeface="Century" pitchFamily="18" charset="0"/>
                <a:ea typeface="ＭＳ Ｐゴシック" pitchFamily="50" charset="-128"/>
                <a:cs typeface="ＭＳ Ｐゴシック" pitchFamily="50" charset="-128"/>
              </a:rPr>
              <a:t>developed.</a:t>
            </a:r>
          </a:p>
        </p:txBody>
      </p:sp>
      <p:sp>
        <p:nvSpPr>
          <p:cNvPr id="118" name="Text Box 29"/>
          <p:cNvSpPr txBox="1">
            <a:spLocks noChangeArrowheads="1"/>
          </p:cNvSpPr>
          <p:nvPr/>
        </p:nvSpPr>
        <p:spPr bwMode="auto">
          <a:xfrm>
            <a:off x="1453467" y="2574392"/>
            <a:ext cx="5171691" cy="752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latin typeface="Century" panose="02040604050505020304" pitchFamily="18" charset="0"/>
              </a:rPr>
              <a:t>Material Engineering Div.</a:t>
            </a:r>
            <a:r>
              <a:rPr lang="ja-JP" altLang="en-US" sz="800" dirty="0">
                <a:latin typeface="Century" panose="02040604050505020304" pitchFamily="18" charset="0"/>
              </a:rPr>
              <a:t>　</a:t>
            </a:r>
            <a:r>
              <a:rPr lang="en-US" altLang="ja-JP" sz="800" dirty="0">
                <a:latin typeface="Century" panose="02040604050505020304" pitchFamily="18" charset="0"/>
              </a:rPr>
              <a:t>Anti-corrosion Engineering Dept.</a:t>
            </a:r>
            <a:r>
              <a:rPr lang="ja-JP" altLang="en-US" sz="800" dirty="0" smtClean="0">
                <a:latin typeface="Century" panose="02040604050505020304" pitchFamily="18" charset="0"/>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Toshihide</a:t>
            </a:r>
            <a:r>
              <a:rPr lang="en-US" altLang="ja-JP" sz="800" dirty="0" smtClean="0">
                <a:latin typeface="Century" pitchFamily="18" charset="0"/>
                <a:ea typeface="ＭＳ Ｐ明朝" pitchFamily="18" charset="-128"/>
                <a:cs typeface="ＭＳ Ｐゴシック" pitchFamily="50" charset="-128"/>
              </a:rPr>
              <a:t> Tanaka</a:t>
            </a:r>
          </a:p>
          <a:p>
            <a:r>
              <a:rPr lang="en-US" altLang="ja-JP" sz="800" dirty="0" smtClean="0">
                <a:latin typeface="Century" pitchFamily="18" charset="0"/>
                <a:ea typeface="ＭＳ Ｐ明朝" pitchFamily="18" charset="-128"/>
                <a:cs typeface="ＭＳ Ｐゴシック" pitchFamily="50" charset="-128"/>
              </a:rPr>
              <a:t>                                                                                                                                  Toshiro </a:t>
            </a:r>
            <a:r>
              <a:rPr lang="en-US" altLang="ja-JP" sz="800" dirty="0" err="1" smtClean="0">
                <a:latin typeface="Century" pitchFamily="18" charset="0"/>
                <a:ea typeface="ＭＳ Ｐ明朝" pitchFamily="18" charset="-128"/>
                <a:cs typeface="ＭＳ Ｐゴシック" pitchFamily="50" charset="-128"/>
              </a:rPr>
              <a:t>Miyajima</a:t>
            </a:r>
            <a:endParaRPr lang="en-US" altLang="ja-JP" sz="800" dirty="0" smtClean="0">
              <a:latin typeface="Century" pitchFamily="18" charset="0"/>
              <a:ea typeface="ＭＳ Ｐ明朝" pitchFamily="18" charset="-128"/>
              <a:cs typeface="ＭＳ Ｐゴシック" pitchFamily="50" charset="-128"/>
            </a:endParaRPr>
          </a:p>
          <a:p>
            <a:r>
              <a:rPr lang="en-US" altLang="ja-JP" sz="800" dirty="0" smtClean="0">
                <a:latin typeface="Century" pitchFamily="18" charset="0"/>
                <a:ea typeface="ＭＳ Ｐ明朝" pitchFamily="18" charset="-128"/>
                <a:cs typeface="ＭＳ Ｐゴシック" pitchFamily="50" charset="-128"/>
              </a:rPr>
              <a:t>                                                                                                                                  Yuko </a:t>
            </a:r>
            <a:r>
              <a:rPr lang="en-US" altLang="ja-JP" sz="800" dirty="0" err="1" smtClean="0">
                <a:latin typeface="Century" pitchFamily="18" charset="0"/>
                <a:ea typeface="ＭＳ Ｐ明朝" pitchFamily="18" charset="-128"/>
                <a:cs typeface="ＭＳ Ｐゴシック" pitchFamily="50" charset="-128"/>
              </a:rPr>
              <a:t>Kajiyama</a:t>
            </a:r>
            <a:endParaRPr lang="en-US" altLang="ja-JP" sz="800" dirty="0" smtClean="0">
              <a:latin typeface="Century" pitchFamily="18" charset="0"/>
              <a:ea typeface="ＭＳ Ｐ明朝" pitchFamily="18" charset="-128"/>
              <a:cs typeface="ＭＳ Ｐゴシック" pitchFamily="50" charset="-128"/>
            </a:endParaRPr>
          </a:p>
          <a:p>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latin typeface="Century" pitchFamily="18" charset="0"/>
                <a:ea typeface="ＭＳ Ｐ明朝" pitchFamily="18" charset="-128"/>
                <a:cs typeface="ＭＳ Ｐゴシック" pitchFamily="50" charset="-128"/>
              </a:rPr>
              <a:t>Toyoki</a:t>
            </a:r>
            <a:r>
              <a:rPr lang="en-US" altLang="ja-JP" sz="800" dirty="0" smtClean="0">
                <a:latin typeface="Century" pitchFamily="18" charset="0"/>
                <a:ea typeface="ＭＳ Ｐ明朝" pitchFamily="18" charset="-128"/>
                <a:cs typeface="ＭＳ Ｐゴシック" pitchFamily="50" charset="-128"/>
              </a:rPr>
              <a:t> Inomata</a:t>
            </a:r>
          </a:p>
          <a:p>
            <a:r>
              <a:rPr lang="en-US" altLang="ja-JP" sz="800" dirty="0" smtClean="0">
                <a:latin typeface="Century" pitchFamily="18" charset="0"/>
                <a:ea typeface="ＭＳ Ｐ明朝" pitchFamily="18" charset="-128"/>
                <a:cs typeface="ＭＳ Ｐゴシック" pitchFamily="50" charset="-128"/>
              </a:rPr>
              <a:t>                                                                                                                                  Osamu </a:t>
            </a:r>
            <a:r>
              <a:rPr lang="en-US" altLang="ja-JP" sz="800" dirty="0" err="1" smtClean="0">
                <a:latin typeface="Century" pitchFamily="18" charset="0"/>
                <a:ea typeface="ＭＳ Ｐ明朝" pitchFamily="18" charset="-128"/>
                <a:cs typeface="ＭＳ Ｐゴシック" pitchFamily="50" charset="-128"/>
              </a:rPr>
              <a:t>Satake</a:t>
            </a:r>
            <a:endParaRPr lang="en-US" altLang="ja-JP" sz="800" dirty="0" smtClean="0">
              <a:latin typeface="Century" pitchFamily="18" charset="0"/>
              <a:ea typeface="ＭＳ Ｐ明朝" pitchFamily="18" charset="-128"/>
              <a:cs typeface="ＭＳ Ｐゴシック" pitchFamily="50" charset="-128"/>
            </a:endParaRPr>
          </a:p>
        </p:txBody>
      </p:sp>
      <p:sp>
        <p:nvSpPr>
          <p:cNvPr id="119" name="Text Box 30"/>
          <p:cNvSpPr txBox="1">
            <a:spLocks noChangeArrowheads="1"/>
          </p:cNvSpPr>
          <p:nvPr/>
        </p:nvSpPr>
        <p:spPr bwMode="auto">
          <a:xfrm>
            <a:off x="894877" y="2411065"/>
            <a:ext cx="58150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A development of new vehicle rust preventive performance </a:t>
            </a:r>
            <a:r>
              <a:rPr lang="en-US" altLang="ja-JP" sz="1200" dirty="0" smtClean="0">
                <a:latin typeface="Times New Roman" panose="02020603050405020304" pitchFamily="18" charset="0"/>
                <a:cs typeface="Times New Roman" panose="02020603050405020304" pitchFamily="18" charset="0"/>
              </a:rPr>
              <a:t>test</a:t>
            </a:r>
            <a:endParaRPr lang="en-US" altLang="ja-JP" sz="1200" dirty="0" smtClean="0">
              <a:latin typeface="Century" panose="02040604050505020304" pitchFamily="18" charset="0"/>
            </a:endParaRPr>
          </a:p>
        </p:txBody>
      </p:sp>
      <p:sp>
        <p:nvSpPr>
          <p:cNvPr id="120" name="正方形/長方形 119"/>
          <p:cNvSpPr/>
          <p:nvPr/>
        </p:nvSpPr>
        <p:spPr>
          <a:xfrm>
            <a:off x="860765" y="1149941"/>
            <a:ext cx="2441694"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－走行・環境条件・路面の適正化－</a:t>
            </a:r>
          </a:p>
        </p:txBody>
      </p:sp>
      <p:sp>
        <p:nvSpPr>
          <p:cNvPr id="121" name="Text Box 25"/>
          <p:cNvSpPr txBox="1">
            <a:spLocks noChangeArrowheads="1"/>
          </p:cNvSpPr>
          <p:nvPr/>
        </p:nvSpPr>
        <p:spPr bwMode="auto">
          <a:xfrm>
            <a:off x="434862" y="4923782"/>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pPr defTabSz="180975"/>
            <a:r>
              <a:rPr lang="ja-JP" altLang="en-US" sz="800" dirty="0"/>
              <a:t>　高防錆かつ低コスト</a:t>
            </a:r>
            <a:r>
              <a:rPr lang="ja-JP" altLang="en-US" sz="800" dirty="0" err="1"/>
              <a:t>な</a:t>
            </a:r>
            <a:r>
              <a:rPr lang="ja-JP" altLang="en-US" sz="800" dirty="0"/>
              <a:t>防錆用表面処理材料の開発を目的に普通鋼鈑に有機無機複合塗料を適用することを検討した。メカニズム解析の結果、高い防錆性能を発揮するためには塗料中に含有するコロイダルシリカと下地</a:t>
            </a:r>
            <a:r>
              <a:rPr lang="en-US" altLang="ja-JP" sz="800" dirty="0"/>
              <a:t>Zn-Ni</a:t>
            </a:r>
            <a:r>
              <a:rPr lang="ja-JP" altLang="en-US" sz="800" dirty="0"/>
              <a:t>めっきの相互作用に加え、クロメート皮膜が重要な役割を果たすことが新たに判明した。仕様検討の結果、ステンレス同等の防錆性能かつ低コスト化に成功し、欧州向けフューエルインレットパイプへの導入を可能とした。</a:t>
            </a:r>
            <a:endParaRPr lang="en-US" altLang="ja-JP" sz="800" dirty="0"/>
          </a:p>
        </p:txBody>
      </p:sp>
      <p:sp>
        <p:nvSpPr>
          <p:cNvPr id="122" name="Text Box 26"/>
          <p:cNvSpPr txBox="1">
            <a:spLocks noChangeArrowheads="1"/>
          </p:cNvSpPr>
          <p:nvPr/>
        </p:nvSpPr>
        <p:spPr bwMode="auto">
          <a:xfrm>
            <a:off x="2412690" y="4676502"/>
            <a:ext cx="3775912"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t>材料技術</a:t>
            </a:r>
            <a:r>
              <a:rPr lang="zh-TW" altLang="en-US" sz="800" dirty="0" smtClean="0"/>
              <a:t>設計部             防錆技術室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smtClean="0"/>
              <a:t>近藤</a:t>
            </a:r>
            <a:r>
              <a:rPr lang="ja-JP" altLang="en-US" sz="800" dirty="0"/>
              <a:t>　</a:t>
            </a:r>
            <a:r>
              <a:rPr lang="ja-JP" altLang="en-US" sz="800" dirty="0" smtClean="0"/>
              <a:t>展代</a:t>
            </a:r>
            <a:endParaRPr lang="en-US" altLang="ja-JP" sz="800" dirty="0" smtClean="0"/>
          </a:p>
        </p:txBody>
      </p:sp>
      <p:sp>
        <p:nvSpPr>
          <p:cNvPr id="123" name="Text Box 27"/>
          <p:cNvSpPr txBox="1">
            <a:spLocks noChangeArrowheads="1"/>
          </p:cNvSpPr>
          <p:nvPr/>
        </p:nvSpPr>
        <p:spPr bwMode="auto">
          <a:xfrm>
            <a:off x="861911" y="4181435"/>
            <a:ext cx="28007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燃料配管用高防錆表面処理材料の開発</a:t>
            </a:r>
          </a:p>
        </p:txBody>
      </p:sp>
      <p:sp>
        <p:nvSpPr>
          <p:cNvPr id="124" name="Text Box 28"/>
          <p:cNvSpPr txBox="1">
            <a:spLocks noChangeArrowheads="1"/>
          </p:cNvSpPr>
          <p:nvPr/>
        </p:nvSpPr>
        <p:spPr bwMode="auto">
          <a:xfrm>
            <a:off x="415862" y="6390816"/>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pPr defTabSz="180975"/>
            <a:r>
              <a:rPr lang="en-US" altLang="ja-JP" sz="800" dirty="0"/>
              <a:t> We studied the organic and inorganic composite coating containing colloidal silica on Zn-Ni</a:t>
            </a:r>
            <a:r>
              <a:rPr lang="ja-JP" altLang="en-US" sz="800" dirty="0"/>
              <a:t>　</a:t>
            </a:r>
            <a:r>
              <a:rPr lang="en-US" altLang="ja-JP" sz="800" dirty="0"/>
              <a:t>alloy plated normal steel sheet to get the high anti-corrosion performance and lower costs. It is proved that in addition to the mutual influence of colloidal silica and Zn-Ni alloy plating, chromate is important for high anti-corrosion performance. In this report we described that development of new spec of surface treatment with higher performance and lower cost on fuel filler pipe and introduced to fuel filler pipe for Europe.</a:t>
            </a:r>
            <a:endParaRPr lang="ja-JP" altLang="ja-JP" sz="800" dirty="0"/>
          </a:p>
        </p:txBody>
      </p:sp>
      <p:sp>
        <p:nvSpPr>
          <p:cNvPr id="125" name="Text Box 30"/>
          <p:cNvSpPr txBox="1">
            <a:spLocks noChangeArrowheads="1"/>
          </p:cNvSpPr>
          <p:nvPr/>
        </p:nvSpPr>
        <p:spPr bwMode="auto">
          <a:xfrm>
            <a:off x="894877" y="5484238"/>
            <a:ext cx="58150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smtClean="0">
                <a:latin typeface="Century" panose="02040604050505020304" pitchFamily="18" charset="0"/>
              </a:rPr>
              <a:t>English Title</a:t>
            </a:r>
            <a:endParaRPr lang="ja-JP" altLang="ja-JP" sz="1200" dirty="0">
              <a:latin typeface="Century" panose="02040604050505020304" pitchFamily="18" charset="0"/>
            </a:endParaRPr>
          </a:p>
        </p:txBody>
      </p:sp>
      <p:pic>
        <p:nvPicPr>
          <p:cNvPr id="1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186" y="1026220"/>
            <a:ext cx="852923"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5428" y="4266580"/>
            <a:ext cx="805768"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8" name="正方形/長方形 127"/>
          <p:cNvSpPr/>
          <p:nvPr/>
        </p:nvSpPr>
        <p:spPr>
          <a:xfrm>
            <a:off x="927611" y="4417192"/>
            <a:ext cx="2300630"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－高防錆発現のメカニズム解析－</a:t>
            </a:r>
          </a:p>
        </p:txBody>
      </p:sp>
      <p:sp>
        <p:nvSpPr>
          <p:cNvPr id="129" name="Text Box 29"/>
          <p:cNvSpPr txBox="1">
            <a:spLocks noChangeArrowheads="1"/>
          </p:cNvSpPr>
          <p:nvPr/>
        </p:nvSpPr>
        <p:spPr bwMode="auto">
          <a:xfrm>
            <a:off x="1800622" y="5778748"/>
            <a:ext cx="517169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latin typeface="Century" panose="02040604050505020304" pitchFamily="18" charset="0"/>
              </a:rPr>
              <a:t>Material Engineering Div.</a:t>
            </a:r>
            <a:r>
              <a:rPr lang="ja-JP" altLang="en-US" sz="800" dirty="0">
                <a:latin typeface="Century" panose="02040604050505020304" pitchFamily="18" charset="0"/>
              </a:rPr>
              <a:t>　</a:t>
            </a:r>
            <a:r>
              <a:rPr lang="en-US" altLang="ja-JP" sz="800" dirty="0">
                <a:latin typeface="Century" panose="02040604050505020304" pitchFamily="18" charset="0"/>
              </a:rPr>
              <a:t>Anti-corrosion Engineering Dept.</a:t>
            </a:r>
            <a:r>
              <a:rPr lang="ja-JP" altLang="en-US" sz="800" dirty="0" smtClean="0">
                <a:latin typeface="Century" panose="02040604050505020304" pitchFamily="18" charset="0"/>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Nobuyo</a:t>
            </a:r>
            <a:r>
              <a:rPr lang="en-US" altLang="ja-JP" sz="800" dirty="0" smtClean="0">
                <a:latin typeface="Century" pitchFamily="18" charset="0"/>
                <a:ea typeface="ＭＳ Ｐ明朝" pitchFamily="18" charset="-128"/>
                <a:cs typeface="ＭＳ Ｐゴシック" pitchFamily="50" charset="-128"/>
              </a:rPr>
              <a:t> Kondo</a:t>
            </a:r>
          </a:p>
        </p:txBody>
      </p:sp>
      <p:pic>
        <p:nvPicPr>
          <p:cNvPr id="13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4026" y="7442200"/>
            <a:ext cx="848571"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1" name="Text Box 25"/>
          <p:cNvSpPr txBox="1">
            <a:spLocks noChangeArrowheads="1"/>
          </p:cNvSpPr>
          <p:nvPr/>
        </p:nvSpPr>
        <p:spPr bwMode="auto">
          <a:xfrm>
            <a:off x="451641" y="8047000"/>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latin typeface="ＭＳ Ｐ明朝" pitchFamily="18" charset="-128"/>
                <a:ea typeface="ＭＳ Ｐ明朝" pitchFamily="18" charset="-128"/>
                <a:cs typeface="ＭＳ Ｐゴシック" pitchFamily="50" charset="-128"/>
              </a:rPr>
              <a:t>　ガソリンエンジンにおける過給ダウンサイジングでは、低速高トルク運転領域において発生する低速プレイグニッション（</a:t>
            </a:r>
            <a:r>
              <a:rPr lang="en-US" altLang="ja-JP" sz="800" dirty="0">
                <a:latin typeface="ＭＳ Ｐ明朝" pitchFamily="18" charset="-128"/>
                <a:ea typeface="ＭＳ Ｐ明朝" pitchFamily="18" charset="-128"/>
                <a:cs typeface="ＭＳ Ｐゴシック" pitchFamily="50" charset="-128"/>
              </a:rPr>
              <a:t>LSPI</a:t>
            </a:r>
            <a:r>
              <a:rPr lang="ja-JP" altLang="en-US" sz="800" dirty="0">
                <a:latin typeface="ＭＳ Ｐ明朝" pitchFamily="18" charset="-128"/>
                <a:ea typeface="ＭＳ Ｐ明朝" pitchFamily="18" charset="-128"/>
                <a:cs typeface="ＭＳ Ｐゴシック" pitchFamily="50" charset="-128"/>
              </a:rPr>
              <a:t>）と呼ばれる異常燃焼が課題となっており、その主要因はエンジンオイル液滴の自然着火であると考えられてきた。</a:t>
            </a:r>
          </a:p>
          <a:p>
            <a:r>
              <a:rPr lang="ja-JP" altLang="en-US" sz="800" dirty="0">
                <a:latin typeface="ＭＳ Ｐ明朝" pitchFamily="18" charset="-128"/>
                <a:ea typeface="ＭＳ Ｐ明朝" pitchFamily="18" charset="-128"/>
                <a:cs typeface="ＭＳ Ｐゴシック" pitchFamily="50" charset="-128"/>
              </a:rPr>
              <a:t>　我々はオイル由来で</a:t>
            </a:r>
            <a:r>
              <a:rPr lang="en-US" altLang="ja-JP" sz="800" dirty="0">
                <a:latin typeface="ＭＳ Ｐ明朝" pitchFamily="18" charset="-128"/>
                <a:ea typeface="ＭＳ Ｐ明朝" pitchFamily="18" charset="-128"/>
                <a:cs typeface="ＭＳ Ｐゴシック" pitchFamily="50" charset="-128"/>
              </a:rPr>
              <a:t>LSPI</a:t>
            </a:r>
            <a:r>
              <a:rPr lang="ja-JP" altLang="en-US" sz="800" dirty="0">
                <a:latin typeface="ＭＳ Ｐ明朝" pitchFamily="18" charset="-128"/>
                <a:ea typeface="ＭＳ Ｐ明朝" pitchFamily="18" charset="-128"/>
                <a:cs typeface="ＭＳ Ｐゴシック" pitchFamily="50" charset="-128"/>
              </a:rPr>
              <a:t>が発生するメカニズムを解明し、オイルの添加剤成分である</a:t>
            </a:r>
            <a:r>
              <a:rPr lang="en-US" altLang="ja-JP" sz="800" dirty="0" err="1">
                <a:latin typeface="ＭＳ Ｐ明朝" pitchFamily="18" charset="-128"/>
                <a:ea typeface="ＭＳ Ｐ明朝" pitchFamily="18" charset="-128"/>
                <a:cs typeface="ＭＳ Ｐゴシック" pitchFamily="50" charset="-128"/>
              </a:rPr>
              <a:t>Ca</a:t>
            </a:r>
            <a:r>
              <a:rPr lang="ja-JP" altLang="en-US" sz="800" dirty="0">
                <a:latin typeface="ＭＳ Ｐ明朝" pitchFamily="18" charset="-128"/>
                <a:ea typeface="ＭＳ Ｐ明朝" pitchFamily="18" charset="-128"/>
                <a:cs typeface="ＭＳ Ｐゴシック" pitchFamily="50" charset="-128"/>
              </a:rPr>
              <a:t>や</a:t>
            </a:r>
            <a:r>
              <a:rPr lang="en-US" altLang="ja-JP" sz="800" dirty="0">
                <a:latin typeface="ＭＳ Ｐ明朝" pitchFamily="18" charset="-128"/>
                <a:ea typeface="ＭＳ Ｐ明朝" pitchFamily="18" charset="-128"/>
                <a:cs typeface="ＭＳ Ｐゴシック" pitchFamily="50" charset="-128"/>
              </a:rPr>
              <a:t>P</a:t>
            </a:r>
            <a:r>
              <a:rPr lang="ja-JP" altLang="en-US" sz="800" dirty="0">
                <a:latin typeface="ＭＳ Ｐ明朝" pitchFamily="18" charset="-128"/>
                <a:ea typeface="ＭＳ Ｐ明朝" pitchFamily="18" charset="-128"/>
                <a:cs typeface="ＭＳ Ｐゴシック" pitchFamily="50" charset="-128"/>
              </a:rPr>
              <a:t>が主たる原因であることを突き止めた。この知見を基に、</a:t>
            </a:r>
            <a:r>
              <a:rPr lang="en-US" altLang="ja-JP" sz="800" dirty="0">
                <a:latin typeface="ＭＳ Ｐ明朝" pitchFamily="18" charset="-128"/>
                <a:ea typeface="ＭＳ Ｐ明朝" pitchFamily="18" charset="-128"/>
                <a:cs typeface="ＭＳ Ｐゴシック" pitchFamily="50" charset="-128"/>
              </a:rPr>
              <a:t>LSPI</a:t>
            </a:r>
            <a:r>
              <a:rPr lang="ja-JP" altLang="en-US" sz="800" dirty="0">
                <a:latin typeface="ＭＳ Ｐ明朝" pitchFamily="18" charset="-128"/>
                <a:ea typeface="ＭＳ Ｐ明朝" pitchFamily="18" charset="-128"/>
                <a:cs typeface="ＭＳ Ｐゴシック" pitchFamily="50" charset="-128"/>
              </a:rPr>
              <a:t>頻度を従来比</a:t>
            </a:r>
            <a:r>
              <a:rPr lang="en-US" altLang="ja-JP" sz="800" dirty="0">
                <a:latin typeface="ＭＳ Ｐ明朝" pitchFamily="18" charset="-128"/>
                <a:ea typeface="ＭＳ Ｐ明朝" pitchFamily="18" charset="-128"/>
                <a:cs typeface="ＭＳ Ｐゴシック" pitchFamily="50" charset="-128"/>
              </a:rPr>
              <a:t>10</a:t>
            </a:r>
            <a:r>
              <a:rPr lang="ja-JP" altLang="en-US" sz="800" dirty="0">
                <a:latin typeface="ＭＳ Ｐ明朝" pitchFamily="18" charset="-128"/>
                <a:ea typeface="ＭＳ Ｐ明朝" pitchFamily="18" charset="-128"/>
                <a:cs typeface="ＭＳ Ｐゴシック" pitchFamily="50" charset="-128"/>
              </a:rPr>
              <a:t>分の</a:t>
            </a:r>
            <a:r>
              <a:rPr lang="en-US" altLang="ja-JP" sz="800" dirty="0">
                <a:latin typeface="ＭＳ Ｐ明朝" pitchFamily="18" charset="-128"/>
                <a:ea typeface="ＭＳ Ｐ明朝" pitchFamily="18" charset="-128"/>
                <a:cs typeface="ＭＳ Ｐゴシック" pitchFamily="50" charset="-128"/>
              </a:rPr>
              <a:t>1</a:t>
            </a:r>
            <a:r>
              <a:rPr lang="ja-JP" altLang="en-US" sz="800" dirty="0">
                <a:latin typeface="ＭＳ Ｐ明朝" pitchFamily="18" charset="-128"/>
                <a:ea typeface="ＭＳ Ｐ明朝" pitchFamily="18" charset="-128"/>
                <a:cs typeface="ＭＳ Ｐゴシック" pitchFamily="50" charset="-128"/>
              </a:rPr>
              <a:t>以下に低減した新オイルの開発に成功した。</a:t>
            </a:r>
          </a:p>
        </p:txBody>
      </p:sp>
      <p:sp>
        <p:nvSpPr>
          <p:cNvPr id="132" name="Text Box 26"/>
          <p:cNvSpPr txBox="1">
            <a:spLocks noChangeArrowheads="1"/>
          </p:cNvSpPr>
          <p:nvPr/>
        </p:nvSpPr>
        <p:spPr bwMode="auto">
          <a:xfrm>
            <a:off x="2321457" y="7669681"/>
            <a:ext cx="351630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t>　材料技術開発部　　　　</a:t>
            </a:r>
            <a:r>
              <a:rPr lang="ja-JP" altLang="en-US" sz="800" dirty="0"/>
              <a:t>トライボロジ</a:t>
            </a:r>
            <a:r>
              <a:rPr lang="ja-JP" altLang="en-US" sz="800" dirty="0" smtClean="0"/>
              <a:t>材料室</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藤本　公介</a:t>
            </a:r>
            <a:endParaRPr lang="en-US" altLang="ja-JP" sz="800" dirty="0" smtClean="0"/>
          </a:p>
        </p:txBody>
      </p:sp>
      <p:sp>
        <p:nvSpPr>
          <p:cNvPr id="133" name="Text Box 27"/>
          <p:cNvSpPr txBox="1">
            <a:spLocks noChangeArrowheads="1"/>
          </p:cNvSpPr>
          <p:nvPr/>
        </p:nvSpPr>
        <p:spPr bwMode="auto">
          <a:xfrm>
            <a:off x="878690" y="7306156"/>
            <a:ext cx="48013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過給ダウンサイズエンジンでの異常燃焼抑制エンジンオイルの開発</a:t>
            </a:r>
          </a:p>
        </p:txBody>
      </p:sp>
      <p:sp>
        <p:nvSpPr>
          <p:cNvPr id="134" name="Text Box 28"/>
          <p:cNvSpPr txBox="1">
            <a:spLocks noChangeArrowheads="1"/>
          </p:cNvSpPr>
          <p:nvPr/>
        </p:nvSpPr>
        <p:spPr bwMode="auto">
          <a:xfrm>
            <a:off x="476265" y="9657726"/>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en-US" altLang="ja-JP" sz="800" dirty="0">
                <a:latin typeface="Century" pitchFamily="18" charset="0"/>
                <a:ea typeface="ＭＳ Ｐゴシック" pitchFamily="50" charset="-128"/>
                <a:cs typeface="ＭＳ Ｐゴシック" pitchFamily="50" charset="-128"/>
              </a:rPr>
              <a:t> </a:t>
            </a:r>
            <a:r>
              <a:rPr lang="en-US" altLang="ja-JP" sz="800" dirty="0"/>
              <a:t>In downsized engine with turbocharger, abnormal combustion referred to as Low-Speed Pre-ignition(LSPI) often occurs in low-speed and high-torque conditions, which may do serious damage to engine hardware.				</a:t>
            </a:r>
            <a:endParaRPr lang="ja-JP" altLang="ja-JP" sz="800" dirty="0"/>
          </a:p>
          <a:p>
            <a:r>
              <a:rPr lang="ja-JP" altLang="ja-JP" sz="800" dirty="0"/>
              <a:t>　</a:t>
            </a:r>
            <a:r>
              <a:rPr lang="en-US" altLang="ja-JP" sz="800" dirty="0"/>
              <a:t>We have clarified the mechanism of LSPI and figured out that </a:t>
            </a:r>
            <a:r>
              <a:rPr lang="en-US" altLang="ja-JP" sz="800" dirty="0" err="1"/>
              <a:t>Ca</a:t>
            </a:r>
            <a:r>
              <a:rPr lang="en-US" altLang="ja-JP" sz="800" dirty="0"/>
              <a:t> and P components in engine oil are major factors in LSPI phenomenon. Based on these findings, we have successfully developed a new oil which can reduce LSPI frequency to less than 10% compared to the conventional ones.</a:t>
            </a:r>
            <a:endParaRPr lang="ja-JP" altLang="ja-JP" sz="800" dirty="0"/>
          </a:p>
        </p:txBody>
      </p:sp>
      <p:sp>
        <p:nvSpPr>
          <p:cNvPr id="135" name="Text Box 29"/>
          <p:cNvSpPr txBox="1">
            <a:spLocks noChangeArrowheads="1"/>
          </p:cNvSpPr>
          <p:nvPr/>
        </p:nvSpPr>
        <p:spPr bwMode="auto">
          <a:xfrm>
            <a:off x="1470246" y="9100715"/>
            <a:ext cx="517169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latin typeface="Century" panose="02040604050505020304" pitchFamily="18" charset="0"/>
              </a:rPr>
              <a:t>Material Development Div</a:t>
            </a:r>
            <a:r>
              <a:rPr lang="en-US" altLang="ja-JP" sz="800" dirty="0" smtClean="0">
                <a:latin typeface="Century" panose="02040604050505020304" pitchFamily="18" charset="0"/>
              </a:rPr>
              <a:t>.</a:t>
            </a:r>
            <a:r>
              <a:rPr lang="ja-JP" altLang="en-US" sz="800" dirty="0">
                <a:latin typeface="Century" panose="02040604050505020304" pitchFamily="18" charset="0"/>
              </a:rPr>
              <a:t>　</a:t>
            </a:r>
            <a:r>
              <a:rPr lang="ja-JP" altLang="en-US" sz="800" dirty="0" smtClean="0">
                <a:latin typeface="Century" panose="02040604050505020304" pitchFamily="18" charset="0"/>
              </a:rPr>
              <a:t>     </a:t>
            </a:r>
            <a:r>
              <a:rPr lang="en-US" altLang="ja-JP" sz="800" dirty="0" smtClean="0">
                <a:latin typeface="Century" panose="02040604050505020304" pitchFamily="18" charset="0"/>
              </a:rPr>
              <a:t>Tribology </a:t>
            </a:r>
            <a:r>
              <a:rPr lang="en-US" altLang="ja-JP" sz="800" dirty="0">
                <a:latin typeface="Century" panose="02040604050505020304" pitchFamily="18" charset="0"/>
              </a:rPr>
              <a:t>Material Dept.</a:t>
            </a:r>
            <a:r>
              <a:rPr lang="ja-JP" altLang="en-US" sz="800" dirty="0" smtClean="0">
                <a:latin typeface="Century" panose="02040604050505020304" pitchFamily="18" charset="0"/>
              </a:rPr>
              <a:t>　　　　　　　　　　　</a:t>
            </a:r>
            <a:r>
              <a:rPr lang="en-US" altLang="ja-JP" sz="800" dirty="0" smtClean="0">
                <a:latin typeface="Century" pitchFamily="18" charset="0"/>
                <a:ea typeface="ＭＳ Ｐ明朝" pitchFamily="18" charset="-128"/>
                <a:cs typeface="ＭＳ Ｐゴシック" pitchFamily="50" charset="-128"/>
              </a:rPr>
              <a:t>○</a:t>
            </a:r>
            <a:r>
              <a:rPr lang="en-US" altLang="ja-JP" sz="800" dirty="0" err="1" smtClean="0">
                <a:latin typeface="Century" pitchFamily="18" charset="0"/>
                <a:ea typeface="ＭＳ Ｐ明朝" pitchFamily="18" charset="-128"/>
                <a:cs typeface="ＭＳ Ｐゴシック" pitchFamily="50" charset="-128"/>
              </a:rPr>
              <a:t>Kosuke</a:t>
            </a:r>
            <a:r>
              <a:rPr lang="ja-JP" altLang="en-US" sz="800" dirty="0" smtClean="0">
                <a:latin typeface="Century" pitchFamily="18" charset="0"/>
                <a:ea typeface="ＭＳ Ｐ明朝" pitchFamily="18" charset="-128"/>
                <a:cs typeface="ＭＳ Ｐゴシック" pitchFamily="50" charset="-128"/>
              </a:rPr>
              <a:t>　</a:t>
            </a:r>
            <a:r>
              <a:rPr lang="en-US" altLang="ja-JP" sz="800" dirty="0" smtClean="0">
                <a:latin typeface="Century" pitchFamily="18" charset="0"/>
                <a:ea typeface="ＭＳ Ｐ明朝" pitchFamily="18" charset="-128"/>
                <a:cs typeface="ＭＳ Ｐゴシック" pitchFamily="50" charset="-128"/>
              </a:rPr>
              <a:t>Fujimoto</a:t>
            </a:r>
          </a:p>
        </p:txBody>
      </p:sp>
      <p:sp>
        <p:nvSpPr>
          <p:cNvPr id="136" name="Text Box 30"/>
          <p:cNvSpPr txBox="1">
            <a:spLocks noChangeArrowheads="1"/>
          </p:cNvSpPr>
          <p:nvPr/>
        </p:nvSpPr>
        <p:spPr bwMode="auto">
          <a:xfrm>
            <a:off x="0" y="8665455"/>
            <a:ext cx="705720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Engine Oil Development for Preventing Abnormal Combustion </a:t>
            </a:r>
            <a:endParaRPr lang="en-US" altLang="ja-JP" sz="1200" dirty="0" smtClean="0">
              <a:latin typeface="Times New Roman" panose="02020603050405020304" pitchFamily="18" charset="0"/>
              <a:cs typeface="Times New Roman" panose="02020603050405020304" pitchFamily="18" charset="0"/>
            </a:endParaRPr>
          </a:p>
          <a:p>
            <a:pPr algn="ctr"/>
            <a:r>
              <a:rPr lang="en-US" altLang="ja-JP" sz="1200" dirty="0" smtClean="0">
                <a:latin typeface="Times New Roman" panose="02020603050405020304" pitchFamily="18" charset="0"/>
                <a:cs typeface="Times New Roman" panose="02020603050405020304" pitchFamily="18" charset="0"/>
              </a:rPr>
              <a:t>in </a:t>
            </a:r>
            <a:r>
              <a:rPr lang="en-US" altLang="ja-JP" sz="1200" dirty="0">
                <a:latin typeface="Times New Roman" panose="02020603050405020304" pitchFamily="18" charset="0"/>
                <a:cs typeface="Times New Roman" panose="02020603050405020304" pitchFamily="18" charset="0"/>
              </a:rPr>
              <a:t>Turbocharged Downsized Gasoline Engine</a:t>
            </a:r>
            <a:endParaRPr lang="en-US" altLang="ja-JP" sz="1200" dirty="0" smtClean="0">
              <a:latin typeface="Century" panose="02040604050505020304" pitchFamily="18" charset="0"/>
            </a:endParaRPr>
          </a:p>
        </p:txBody>
      </p:sp>
      <p:pic>
        <p:nvPicPr>
          <p:cNvPr id="137" name="図 136" descr="C:\Users\1460580\Documents\業務2（保管期限 2023年3月）\開発（保管期限 個別）\ｱﾙﾐインペラー（保管期限 2021年3月）\ト技会関連\アブスト送付\写真.jpg"/>
          <p:cNvPicPr/>
          <p:nvPr/>
        </p:nvPicPr>
        <p:blipFill>
          <a:blip r:embed="rId6">
            <a:extLst>
              <a:ext uri="{28A0092B-C50C-407E-A947-70E740481C1C}">
                <a14:useLocalDpi xmlns:a14="http://schemas.microsoft.com/office/drawing/2010/main" val="0"/>
              </a:ext>
            </a:extLst>
          </a:blip>
          <a:srcRect/>
          <a:stretch>
            <a:fillRect/>
          </a:stretch>
        </p:blipFill>
        <p:spPr bwMode="auto">
          <a:xfrm>
            <a:off x="13853405" y="1035284"/>
            <a:ext cx="888083" cy="1044116"/>
          </a:xfrm>
          <a:prstGeom prst="rect">
            <a:avLst/>
          </a:prstGeom>
          <a:noFill/>
          <a:ln>
            <a:noFill/>
          </a:ln>
        </p:spPr>
      </p:pic>
      <p:sp>
        <p:nvSpPr>
          <p:cNvPr id="138" name="Text Box 25"/>
          <p:cNvSpPr txBox="1">
            <a:spLocks noChangeArrowheads="1"/>
          </p:cNvSpPr>
          <p:nvPr/>
        </p:nvSpPr>
        <p:spPr bwMode="auto">
          <a:xfrm>
            <a:off x="7781204" y="1791400"/>
            <a:ext cx="597427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　近年，自動車の排ガス規制対応及び燃費向上を目的に，世界中で過給ダウンサイジングエンジンが増加しつつある．トヨタではターボ拡大のために熱処理時間を短縮した低コストターボインペラの製造方法の開発を進めている．しかし，従来に例の無い工程であるため，熱処理での硬化メカニズムが明らかになっていなかった．</a:t>
            </a:r>
          </a:p>
          <a:p>
            <a:r>
              <a:rPr lang="ja-JP" altLang="en-US" sz="800" dirty="0"/>
              <a:t>　本研究では，短時間熱処理メカニズムを明らかにするために，</a:t>
            </a:r>
            <a:r>
              <a:rPr lang="en-US" altLang="ja-JP" sz="800" dirty="0"/>
              <a:t>EPMA</a:t>
            </a:r>
            <a:r>
              <a:rPr lang="ja-JP" altLang="en-US" sz="800" dirty="0" err="1"/>
              <a:t>，</a:t>
            </a:r>
            <a:r>
              <a:rPr lang="en-US" altLang="ja-JP" sz="800" dirty="0"/>
              <a:t>EBSD</a:t>
            </a:r>
            <a:r>
              <a:rPr lang="ja-JP" altLang="en-US" sz="800" dirty="0" err="1"/>
              <a:t>，</a:t>
            </a:r>
            <a:r>
              <a:rPr lang="en-US" altLang="ja-JP" sz="800" dirty="0"/>
              <a:t>TEM-EDX</a:t>
            </a:r>
            <a:r>
              <a:rPr lang="ja-JP" altLang="en-US" sz="800" dirty="0"/>
              <a:t>を用いて詳細にミクロ組織を調査した．</a:t>
            </a:r>
          </a:p>
        </p:txBody>
      </p:sp>
      <p:sp>
        <p:nvSpPr>
          <p:cNvPr id="139" name="Text Box 26"/>
          <p:cNvSpPr txBox="1">
            <a:spLocks noChangeArrowheads="1"/>
          </p:cNvSpPr>
          <p:nvPr/>
        </p:nvSpPr>
        <p:spPr bwMode="auto">
          <a:xfrm>
            <a:off x="9360413" y="1525360"/>
            <a:ext cx="4423984"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ja-JP" sz="800" dirty="0"/>
              <a:t>材料技術開発部 </a:t>
            </a:r>
            <a:r>
              <a:rPr lang="en-US" altLang="ja-JP" sz="800" dirty="0" smtClean="0"/>
              <a:t>                   </a:t>
            </a:r>
            <a:r>
              <a:rPr lang="ja-JP" altLang="ja-JP" sz="800" dirty="0" smtClean="0"/>
              <a:t>金属</a:t>
            </a:r>
            <a:r>
              <a:rPr lang="ja-JP" altLang="ja-JP" sz="800" dirty="0"/>
              <a:t>材料室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ja-JP" sz="800" dirty="0"/>
              <a:t>浅井　</a:t>
            </a:r>
            <a:r>
              <a:rPr lang="ja-JP" altLang="ja-JP" sz="800" dirty="0" smtClean="0"/>
              <a:t>千尋</a:t>
            </a:r>
            <a:endParaRPr lang="en-US" altLang="ja-JP" sz="800" dirty="0"/>
          </a:p>
        </p:txBody>
      </p:sp>
      <p:sp>
        <p:nvSpPr>
          <p:cNvPr id="140" name="Text Box 27"/>
          <p:cNvSpPr txBox="1">
            <a:spLocks noChangeArrowheads="1"/>
          </p:cNvSpPr>
          <p:nvPr/>
        </p:nvSpPr>
        <p:spPr bwMode="auto">
          <a:xfrm>
            <a:off x="8217778" y="1101440"/>
            <a:ext cx="29546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ターボインペラ用アルミ鍛造材料の開発</a:t>
            </a:r>
          </a:p>
        </p:txBody>
      </p:sp>
      <p:sp>
        <p:nvSpPr>
          <p:cNvPr id="141" name="Text Box 28"/>
          <p:cNvSpPr txBox="1">
            <a:spLocks noChangeArrowheads="1"/>
          </p:cNvSpPr>
          <p:nvPr/>
        </p:nvSpPr>
        <p:spPr bwMode="auto">
          <a:xfrm>
            <a:off x="7771729" y="3249014"/>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en-US" altLang="ja-JP" sz="800" dirty="0"/>
              <a:t> Nowadays, turbo-charged down-sized engines are increasing all around the world in order to accommodate to vehicle emission restrictions and improve fuel consumption. To expand turbo-charger, we're developing low-cost turbo impeller's production process that heat treatment time is reduced. But the mechanism of hardening in the heat treatment is </a:t>
            </a:r>
            <a:r>
              <a:rPr lang="en-US" altLang="ja-JP" sz="800" dirty="0" err="1"/>
              <a:t>unknwon</a:t>
            </a:r>
            <a:r>
              <a:rPr lang="en-US" altLang="ja-JP" sz="800" dirty="0"/>
              <a:t>, even though the time of the process is quite shorter than any other processes. </a:t>
            </a:r>
          </a:p>
          <a:p>
            <a:r>
              <a:rPr lang="en-US" altLang="ja-JP" sz="800" dirty="0"/>
              <a:t> In this study, we investigated micro structures using EPMA, EBSD, TEM to clarify the mechanism of short-time heat treatment</a:t>
            </a:r>
            <a:r>
              <a:rPr lang="en-US" altLang="ja-JP" sz="800" dirty="0" smtClean="0"/>
              <a:t>.</a:t>
            </a:r>
            <a:endParaRPr lang="en-US" altLang="ja-JP" sz="800" dirty="0"/>
          </a:p>
        </p:txBody>
      </p:sp>
      <p:sp>
        <p:nvSpPr>
          <p:cNvPr id="142" name="Text Box 29"/>
          <p:cNvSpPr txBox="1">
            <a:spLocks noChangeArrowheads="1"/>
          </p:cNvSpPr>
          <p:nvPr/>
        </p:nvSpPr>
        <p:spPr bwMode="auto">
          <a:xfrm>
            <a:off x="9453945" y="2829632"/>
            <a:ext cx="5310412"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smtClean="0">
                <a:latin typeface="Century" pitchFamily="18" charset="0"/>
                <a:ea typeface="ＭＳ Ｐ明朝" pitchFamily="18" charset="-128"/>
                <a:cs typeface="ＭＳ Ｐゴシック" pitchFamily="50" charset="-128"/>
              </a:rPr>
              <a:t>                                                                                                               ○</a:t>
            </a:r>
            <a:r>
              <a:rPr lang="en-US" altLang="ja-JP" sz="800" dirty="0" err="1" smtClean="0">
                <a:solidFill>
                  <a:srgbClr val="000000"/>
                </a:solidFill>
                <a:latin typeface="Times New Roman"/>
                <a:ea typeface="ＭＳ Ｐゴシック"/>
                <a:cs typeface="Times New Roman"/>
              </a:rPr>
              <a:t>Chihiro</a:t>
            </a:r>
            <a:r>
              <a:rPr lang="en-US" altLang="ja-JP" sz="800" dirty="0" smtClean="0">
                <a:solidFill>
                  <a:srgbClr val="000000"/>
                </a:solidFill>
                <a:latin typeface="Times New Roman"/>
                <a:ea typeface="ＭＳ Ｐゴシック"/>
                <a:cs typeface="Times New Roman"/>
              </a:rPr>
              <a:t> </a:t>
            </a:r>
            <a:r>
              <a:rPr lang="en-US" altLang="ja-JP" sz="800" dirty="0" err="1" smtClean="0">
                <a:solidFill>
                  <a:srgbClr val="000000"/>
                </a:solidFill>
                <a:latin typeface="Times New Roman"/>
                <a:ea typeface="ＭＳ Ｐゴシック"/>
                <a:cs typeface="Times New Roman"/>
              </a:rPr>
              <a:t>Asai</a:t>
            </a:r>
            <a:endParaRPr lang="en-US" altLang="ja-JP" sz="800" dirty="0" smtClean="0">
              <a:solidFill>
                <a:srgbClr val="000000"/>
              </a:solidFill>
              <a:latin typeface="Times New Roman"/>
              <a:ea typeface="ＭＳ Ｐゴシック"/>
              <a:cs typeface="Times New Roman"/>
            </a:endParaRPr>
          </a:p>
        </p:txBody>
      </p:sp>
      <p:sp>
        <p:nvSpPr>
          <p:cNvPr id="143" name="Text Box 30"/>
          <p:cNvSpPr txBox="1">
            <a:spLocks noChangeArrowheads="1"/>
          </p:cNvSpPr>
          <p:nvPr/>
        </p:nvSpPr>
        <p:spPr bwMode="auto">
          <a:xfrm>
            <a:off x="7786548" y="2397584"/>
            <a:ext cx="69395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A development of Aluminum forging material for turbo impeller</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An analysis of the heat treatment mechanism of hot</a:t>
            </a:r>
            <a:r>
              <a:rPr lang="ja-JP" altLang="en-US" sz="1200" dirty="0">
                <a:latin typeface="Century" panose="02040604050505020304" pitchFamily="18" charset="0"/>
              </a:rPr>
              <a:t>　</a:t>
            </a:r>
            <a:r>
              <a:rPr lang="en-US" altLang="ja-JP" sz="1200" dirty="0">
                <a:latin typeface="Century" panose="02040604050505020304" pitchFamily="18" charset="0"/>
              </a:rPr>
              <a:t>forging-forced cooling process</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44" name="正方形/長方形 143"/>
          <p:cNvSpPr/>
          <p:nvPr/>
        </p:nvSpPr>
        <p:spPr>
          <a:xfrm>
            <a:off x="8229008" y="1297169"/>
            <a:ext cx="3429144"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－熱鍛強冷プレス工程の熱処理メカニズムの解析－</a:t>
            </a:r>
          </a:p>
        </p:txBody>
      </p:sp>
      <p:pic>
        <p:nvPicPr>
          <p:cNvPr id="145" name="図 144"/>
          <p:cNvPicPr>
            <a:picLocks noChangeAspect="1"/>
          </p:cNvPicPr>
          <p:nvPr/>
        </p:nvPicPr>
        <p:blipFill>
          <a:blip r:embed="rId7"/>
          <a:stretch>
            <a:fillRect/>
          </a:stretch>
        </p:blipFill>
        <p:spPr>
          <a:xfrm>
            <a:off x="13853405" y="4222477"/>
            <a:ext cx="865715" cy="1080000"/>
          </a:xfrm>
          <a:prstGeom prst="rect">
            <a:avLst/>
          </a:prstGeom>
        </p:spPr>
      </p:pic>
      <p:sp>
        <p:nvSpPr>
          <p:cNvPr id="146" name="Text Box 25"/>
          <p:cNvSpPr txBox="1">
            <a:spLocks noChangeArrowheads="1"/>
          </p:cNvSpPr>
          <p:nvPr/>
        </p:nvSpPr>
        <p:spPr bwMode="auto">
          <a:xfrm>
            <a:off x="7779678" y="5056347"/>
            <a:ext cx="597427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　</a:t>
            </a:r>
            <a:r>
              <a:rPr lang="en-US" altLang="ja-JP" sz="800" dirty="0"/>
              <a:t>1990</a:t>
            </a:r>
            <a:r>
              <a:rPr lang="ja-JP" altLang="en-US" sz="800" dirty="0"/>
              <a:t>年代後半にトヨタはアミン成分による塗膜分解にて、バンパリサイクルを行っていた。しかし、残存したアミンがパールマイカを黄変させる問題が発生し量産を中止した。今回はバンパ塗膜だけを安価に剥離させ、</a:t>
            </a:r>
            <a:r>
              <a:rPr lang="en-US" altLang="ja-JP" sz="800" dirty="0"/>
              <a:t>PP</a:t>
            </a:r>
            <a:r>
              <a:rPr lang="ja-JP" altLang="en-US" sz="800" dirty="0"/>
              <a:t>にダメージを与えない塗膜剥離技術を新規に開発した。塗膜がついているためﾘｻｲｸﾙ困難であった塗膜付きバンパを再度、材料に加工しﾊﾞﾝﾊﾟに戻すことに成功した。</a:t>
            </a:r>
          </a:p>
        </p:txBody>
      </p:sp>
      <p:sp>
        <p:nvSpPr>
          <p:cNvPr id="147" name="Text Box 26"/>
          <p:cNvSpPr txBox="1">
            <a:spLocks noChangeArrowheads="1"/>
          </p:cNvSpPr>
          <p:nvPr/>
        </p:nvSpPr>
        <p:spPr bwMode="auto">
          <a:xfrm>
            <a:off x="9303934" y="4621704"/>
            <a:ext cx="4423984"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solidFill>
                  <a:srgbClr val="000000"/>
                </a:solidFill>
                <a:latin typeface="ＭＳ Ｐゴシック"/>
                <a:ea typeface="ＭＳ Ｐゴシック"/>
              </a:rPr>
              <a:t>材料技術開発部　　</a:t>
            </a:r>
            <a:r>
              <a:rPr lang="zh-TW" altLang="en-US" sz="800" dirty="0" smtClean="0">
                <a:solidFill>
                  <a:srgbClr val="000000"/>
                </a:solidFill>
                <a:latin typeface="ＭＳ Ｐゴシック"/>
                <a:ea typeface="ＭＳ Ｐゴシック"/>
              </a:rPr>
              <a:t>           有機</a:t>
            </a:r>
            <a:r>
              <a:rPr lang="zh-TW" altLang="en-US" sz="800" dirty="0">
                <a:solidFill>
                  <a:srgbClr val="000000"/>
                </a:solidFill>
                <a:latin typeface="ＭＳ Ｐゴシック"/>
                <a:ea typeface="ＭＳ Ｐゴシック"/>
              </a:rPr>
              <a:t>材料室　　　</a:t>
            </a:r>
            <a:r>
              <a:rPr lang="zh-TW" altLang="en-US" sz="800" dirty="0" smtClean="0">
                <a:solidFill>
                  <a:srgbClr val="000000"/>
                </a:solidFill>
                <a:latin typeface="ＭＳ Ｐゴシック"/>
                <a:ea typeface="ＭＳ Ｐゴシック"/>
              </a:rPr>
              <a:t>                      ○市</a:t>
            </a:r>
            <a:r>
              <a:rPr lang="zh-TW" altLang="en-US" sz="800" dirty="0">
                <a:solidFill>
                  <a:srgbClr val="000000"/>
                </a:solidFill>
                <a:latin typeface="ＭＳ Ｐゴシック"/>
                <a:ea typeface="ＭＳ Ｐゴシック"/>
              </a:rPr>
              <a:t>川 真以子　　　</a:t>
            </a:r>
            <a:endParaRPr lang="en-US" altLang="zh-TW" sz="800" dirty="0" smtClean="0">
              <a:solidFill>
                <a:srgbClr val="000000"/>
              </a:solidFill>
              <a:latin typeface="ＭＳ Ｐゴシック"/>
              <a:ea typeface="ＭＳ Ｐゴシック"/>
            </a:endParaRPr>
          </a:p>
          <a:p>
            <a:r>
              <a:rPr lang="en-US" altLang="zh-TW" sz="800" dirty="0">
                <a:solidFill>
                  <a:srgbClr val="000000"/>
                </a:solidFill>
                <a:latin typeface="ＭＳ Ｐゴシック"/>
                <a:ea typeface="ＭＳ Ｐゴシック"/>
              </a:rPr>
              <a:t> </a:t>
            </a:r>
            <a:r>
              <a:rPr lang="en-US" altLang="zh-TW" sz="800" dirty="0" smtClean="0">
                <a:solidFill>
                  <a:srgbClr val="000000"/>
                </a:solidFill>
                <a:latin typeface="ＭＳ Ｐゴシック"/>
                <a:ea typeface="ＭＳ Ｐゴシック"/>
              </a:rPr>
              <a:t>                                                                                     </a:t>
            </a:r>
            <a:r>
              <a:rPr lang="zh-TW" altLang="en-US" sz="800" dirty="0" smtClean="0">
                <a:solidFill>
                  <a:srgbClr val="000000"/>
                </a:solidFill>
                <a:latin typeface="ＭＳ Ｐゴシック"/>
                <a:ea typeface="ＭＳ Ｐゴシック"/>
              </a:rPr>
              <a:t>安達 </a:t>
            </a:r>
            <a:r>
              <a:rPr lang="zh-TW" altLang="en-US" sz="800" dirty="0">
                <a:solidFill>
                  <a:srgbClr val="000000"/>
                </a:solidFill>
                <a:latin typeface="ＭＳ Ｐゴシック"/>
                <a:ea typeface="ＭＳ Ｐゴシック"/>
              </a:rPr>
              <a:t>宏記　</a:t>
            </a:r>
            <a:endParaRPr lang="en-US" altLang="zh-TW" sz="800" dirty="0" smtClean="0">
              <a:solidFill>
                <a:srgbClr val="000000"/>
              </a:solidFill>
              <a:latin typeface="ＭＳ Ｐゴシック"/>
              <a:ea typeface="ＭＳ Ｐゴシック"/>
            </a:endParaRPr>
          </a:p>
          <a:p>
            <a:r>
              <a:rPr lang="zh-TW" altLang="en-US" sz="800" dirty="0" smtClean="0"/>
              <a:t>                                          材料</a:t>
            </a:r>
            <a:r>
              <a:rPr lang="zh-TW" altLang="en-US" sz="800" dirty="0"/>
              <a:t>解析室　　　　　</a:t>
            </a:r>
            <a:r>
              <a:rPr lang="zh-TW" altLang="en-US" sz="800" dirty="0" smtClean="0"/>
              <a:t>                        駒</a:t>
            </a:r>
            <a:r>
              <a:rPr lang="zh-TW" altLang="en-US" sz="800" dirty="0"/>
              <a:t>林 健太郎</a:t>
            </a:r>
            <a:endParaRPr lang="en-US" altLang="ja-JP" sz="800" dirty="0"/>
          </a:p>
        </p:txBody>
      </p:sp>
      <p:sp>
        <p:nvSpPr>
          <p:cNvPr id="148" name="Text Box 27"/>
          <p:cNvSpPr txBox="1">
            <a:spLocks noChangeArrowheads="1"/>
          </p:cNvSpPr>
          <p:nvPr/>
        </p:nvSpPr>
        <p:spPr bwMode="auto">
          <a:xfrm>
            <a:off x="8161299" y="4197784"/>
            <a:ext cx="28007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溶液によるバンパ塗膜剥離技術の開発</a:t>
            </a:r>
          </a:p>
        </p:txBody>
      </p:sp>
      <p:sp>
        <p:nvSpPr>
          <p:cNvPr id="149" name="Text Box 28"/>
          <p:cNvSpPr txBox="1">
            <a:spLocks noChangeArrowheads="1"/>
          </p:cNvSpPr>
          <p:nvPr/>
        </p:nvSpPr>
        <p:spPr bwMode="auto">
          <a:xfrm>
            <a:off x="7715250" y="6440226"/>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en-US" altLang="ja-JP" sz="800" dirty="0" smtClean="0"/>
              <a:t> </a:t>
            </a:r>
            <a:r>
              <a:rPr lang="en-US" altLang="ja-JP" sz="800" dirty="0"/>
              <a:t>Toyota performed bumper recycling by paint coating decomposition with the amine compounds in the late 1990s.However, the remained amine material in PP caused color change, and the improvement of PP </a:t>
            </a:r>
            <a:r>
              <a:rPr lang="en-US" altLang="ja-JP" sz="800" dirty="0" smtClean="0"/>
              <a:t>adhesion slowed </a:t>
            </a:r>
            <a:r>
              <a:rPr lang="en-US" altLang="ja-JP" sz="800" dirty="0"/>
              <a:t>peeling process rate, therefore Toyota gave up the mass </a:t>
            </a:r>
            <a:r>
              <a:rPr lang="en-US" altLang="ja-JP" sz="800" dirty="0" smtClean="0"/>
              <a:t>production.</a:t>
            </a:r>
          </a:p>
          <a:p>
            <a:r>
              <a:rPr lang="en-US" altLang="ja-JP" sz="800" dirty="0"/>
              <a:t> </a:t>
            </a:r>
            <a:r>
              <a:rPr lang="en-US" altLang="ja-JP" sz="800" dirty="0" smtClean="0"/>
              <a:t>In </a:t>
            </a:r>
            <a:r>
              <a:rPr lang="en-US" altLang="ja-JP" sz="800" dirty="0"/>
              <a:t>this time, we develop new peeling technology with no PP damage, and can separate only bumper paint coating with lower cost</a:t>
            </a:r>
            <a:r>
              <a:rPr lang="en-US" altLang="ja-JP" sz="800" dirty="0" smtClean="0"/>
              <a:t>. This </a:t>
            </a:r>
            <a:r>
              <a:rPr lang="en-US" altLang="ja-JP" sz="800" dirty="0"/>
              <a:t>technology can establish bumper-to-bumper recycling that is difficult to the </a:t>
            </a:r>
            <a:r>
              <a:rPr lang="en-US" altLang="ja-JP" sz="800" dirty="0" smtClean="0"/>
              <a:t>recycle of </a:t>
            </a:r>
            <a:r>
              <a:rPr lang="en-US" altLang="ja-JP" sz="800" dirty="0"/>
              <a:t>bumper with paint coating.</a:t>
            </a:r>
          </a:p>
        </p:txBody>
      </p:sp>
      <p:sp>
        <p:nvSpPr>
          <p:cNvPr id="150" name="Text Box 29"/>
          <p:cNvSpPr txBox="1">
            <a:spLocks noChangeArrowheads="1"/>
          </p:cNvSpPr>
          <p:nvPr/>
        </p:nvSpPr>
        <p:spPr bwMode="auto">
          <a:xfrm>
            <a:off x="9397466" y="5925976"/>
            <a:ext cx="531041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latin typeface="Century" panose="02040604050505020304" pitchFamily="18" charset="0"/>
              </a:rPr>
              <a:t>Material Development Div. </a:t>
            </a:r>
            <a:r>
              <a:rPr lang="en-US" altLang="ja-JP" sz="800" dirty="0" smtClean="0">
                <a:latin typeface="Century" panose="02040604050505020304" pitchFamily="18" charset="0"/>
              </a:rPr>
              <a:t>               Organic </a:t>
            </a:r>
            <a:r>
              <a:rPr lang="en-US" altLang="ja-JP" sz="800" dirty="0">
                <a:latin typeface="Century" panose="02040604050505020304" pitchFamily="18" charset="0"/>
              </a:rPr>
              <a:t>Material Dept.    </a:t>
            </a:r>
            <a:r>
              <a:rPr lang="en-US" altLang="ja-JP" sz="800" dirty="0" smtClean="0">
                <a:latin typeface="Century" panose="02040604050505020304" pitchFamily="18" charset="0"/>
              </a:rPr>
              <a:t>        ○Maiko </a:t>
            </a:r>
            <a:r>
              <a:rPr lang="en-US" altLang="ja-JP" sz="800" dirty="0">
                <a:latin typeface="Century" panose="02040604050505020304" pitchFamily="18" charset="0"/>
              </a:rPr>
              <a:t>Ichikawa </a:t>
            </a:r>
            <a:endParaRPr lang="en-US" altLang="ja-JP" sz="800" dirty="0" smtClean="0">
              <a:latin typeface="Century" panose="02040604050505020304" pitchFamily="18" charset="0"/>
            </a:endParaRPr>
          </a:p>
          <a:p>
            <a:r>
              <a:rPr lang="en-US" altLang="ja-JP" sz="800" dirty="0">
                <a:latin typeface="Century" panose="02040604050505020304" pitchFamily="18" charset="0"/>
              </a:rPr>
              <a:t> </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Atsunori</a:t>
            </a:r>
            <a:r>
              <a:rPr lang="en-US" altLang="ja-JP" sz="800" dirty="0" smtClean="0">
                <a:latin typeface="Century" panose="02040604050505020304" pitchFamily="18" charset="0"/>
              </a:rPr>
              <a:t> </a:t>
            </a:r>
            <a:r>
              <a:rPr lang="en-US" altLang="ja-JP" sz="800" dirty="0">
                <a:latin typeface="Century" panose="02040604050505020304" pitchFamily="18" charset="0"/>
              </a:rPr>
              <a:t>Adachi</a:t>
            </a:r>
            <a:r>
              <a:rPr lang="ja-JP" altLang="en-US" sz="800" dirty="0">
                <a:latin typeface="Century" panose="02040604050505020304" pitchFamily="18" charset="0"/>
              </a:rPr>
              <a:t>　</a:t>
            </a:r>
            <a:endParaRPr lang="en-US" altLang="ja-JP" sz="800" dirty="0" smtClean="0">
              <a:latin typeface="Century" panose="02040604050505020304" pitchFamily="18" charset="0"/>
            </a:endParaRPr>
          </a:p>
          <a:p>
            <a:r>
              <a:rPr lang="en-US" altLang="ja-JP" sz="800" dirty="0" smtClean="0">
                <a:latin typeface="Century" pitchFamily="18" charset="0"/>
                <a:ea typeface="ＭＳ Ｐ明朝" pitchFamily="18" charset="-128"/>
                <a:cs typeface="ＭＳ Ｐゴシック" pitchFamily="50" charset="-128"/>
              </a:rPr>
              <a:t>                                                             Material </a:t>
            </a:r>
            <a:r>
              <a:rPr lang="en-US" altLang="ja-JP" sz="800" dirty="0">
                <a:latin typeface="Century" pitchFamily="18" charset="0"/>
                <a:ea typeface="ＭＳ Ｐ明朝" pitchFamily="18" charset="-128"/>
                <a:cs typeface="ＭＳ Ｐゴシック" pitchFamily="50" charset="-128"/>
              </a:rPr>
              <a:t>Analysis</a:t>
            </a:r>
            <a:r>
              <a:rPr lang="ja-JP" altLang="en-US" sz="800" dirty="0">
                <a:latin typeface="Century" pitchFamily="18" charset="0"/>
                <a:ea typeface="ＭＳ Ｐ明朝" pitchFamily="18" charset="-128"/>
                <a:cs typeface="ＭＳ Ｐゴシック" pitchFamily="50" charset="-128"/>
              </a:rPr>
              <a:t>　</a:t>
            </a:r>
            <a:r>
              <a:rPr lang="en-US" altLang="ja-JP" sz="800" dirty="0" err="1">
                <a:latin typeface="Century" pitchFamily="18" charset="0"/>
                <a:ea typeface="ＭＳ Ｐ明朝" pitchFamily="18" charset="-128"/>
                <a:cs typeface="ＭＳ Ｐゴシック" pitchFamily="50" charset="-128"/>
              </a:rPr>
              <a:t>Dept</a:t>
            </a:r>
            <a:r>
              <a:rPr lang="ja-JP" altLang="en-US" sz="800" dirty="0" err="1">
                <a:latin typeface="Century" pitchFamily="18" charset="0"/>
                <a:ea typeface="ＭＳ Ｐ明朝" pitchFamily="18" charset="-128"/>
                <a:cs typeface="ＭＳ Ｐゴシック" pitchFamily="50" charset="-128"/>
              </a:rPr>
              <a:t>．</a:t>
            </a:r>
            <a:r>
              <a:rPr lang="ja-JP" altLang="en-US" sz="800" dirty="0">
                <a:latin typeface="Century" pitchFamily="18" charset="0"/>
                <a:ea typeface="ＭＳ Ｐ明朝" pitchFamily="18" charset="-128"/>
                <a:cs typeface="ＭＳ Ｐゴシック" pitchFamily="50" charset="-128"/>
              </a:rPr>
              <a:t>　　</a:t>
            </a:r>
            <a:r>
              <a:rPr lang="ja-JP" altLang="en-US" sz="800" dirty="0" smtClean="0">
                <a:latin typeface="Century" pitchFamily="18" charset="0"/>
                <a:ea typeface="ＭＳ Ｐ明朝" pitchFamily="18" charset="-128"/>
                <a:cs typeface="ＭＳ Ｐゴシック" pitchFamily="50" charset="-128"/>
              </a:rPr>
              <a:t>   　</a:t>
            </a:r>
            <a:r>
              <a:rPr lang="ja-JP" altLang="en-US" sz="800" dirty="0">
                <a:latin typeface="Century" pitchFamily="18" charset="0"/>
                <a:ea typeface="ＭＳ Ｐ明朝" pitchFamily="18" charset="-128"/>
                <a:cs typeface="ＭＳ Ｐゴシック" pitchFamily="50" charset="-128"/>
              </a:rPr>
              <a:t>　</a:t>
            </a:r>
            <a:r>
              <a:rPr lang="en-US" altLang="ja-JP" sz="800" dirty="0" err="1">
                <a:latin typeface="Century" pitchFamily="18" charset="0"/>
                <a:ea typeface="ＭＳ Ｐ明朝" pitchFamily="18" charset="-128"/>
                <a:cs typeface="ＭＳ Ｐゴシック" pitchFamily="50" charset="-128"/>
              </a:rPr>
              <a:t>Kentaro</a:t>
            </a:r>
            <a:r>
              <a:rPr lang="en-US" altLang="ja-JP" sz="800" dirty="0">
                <a:latin typeface="Century" pitchFamily="18" charset="0"/>
                <a:ea typeface="ＭＳ Ｐ明朝" pitchFamily="18" charset="-128"/>
                <a:cs typeface="ＭＳ Ｐゴシック" pitchFamily="50" charset="-128"/>
              </a:rPr>
              <a:t> </a:t>
            </a:r>
            <a:r>
              <a:rPr lang="en-US" altLang="ja-JP" sz="800" dirty="0" err="1">
                <a:latin typeface="Century" pitchFamily="18" charset="0"/>
                <a:ea typeface="ＭＳ Ｐ明朝" pitchFamily="18" charset="-128"/>
                <a:cs typeface="ＭＳ Ｐゴシック" pitchFamily="50" charset="-128"/>
              </a:rPr>
              <a:t>Komabayashi</a:t>
            </a:r>
            <a:r>
              <a:rPr lang="ja-JP" altLang="en-US" sz="800" dirty="0">
                <a:latin typeface="Century" pitchFamily="18" charset="0"/>
                <a:ea typeface="ＭＳ Ｐ明朝" pitchFamily="18" charset="-128"/>
                <a:cs typeface="ＭＳ Ｐゴシック" pitchFamily="50" charset="-128"/>
              </a:rPr>
              <a:t>　</a:t>
            </a:r>
            <a:endParaRPr lang="en-US" altLang="ja-JP" sz="800" dirty="0" smtClean="0">
              <a:latin typeface="Century" pitchFamily="18" charset="0"/>
              <a:ea typeface="ＭＳ Ｐ明朝" pitchFamily="18" charset="-128"/>
              <a:cs typeface="ＭＳ Ｐゴシック" pitchFamily="50" charset="-128"/>
            </a:endParaRPr>
          </a:p>
        </p:txBody>
      </p:sp>
      <p:sp>
        <p:nvSpPr>
          <p:cNvPr id="151" name="Text Box 30"/>
          <p:cNvSpPr txBox="1">
            <a:spLocks noChangeArrowheads="1"/>
          </p:cNvSpPr>
          <p:nvPr/>
        </p:nvSpPr>
        <p:spPr bwMode="auto">
          <a:xfrm>
            <a:off x="8111294" y="5493928"/>
            <a:ext cx="61238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Development of Bumper paint film Separation technology with </a:t>
            </a:r>
            <a:r>
              <a:rPr lang="en-US" altLang="ja-JP" sz="1200" dirty="0" smtClean="0">
                <a:latin typeface="Times New Roman" panose="02020603050405020304" pitchFamily="18" charset="0"/>
                <a:cs typeface="Times New Roman" panose="02020603050405020304" pitchFamily="18" charset="0"/>
              </a:rPr>
              <a:t>solution</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STUDY concerning Bumper to Bumper Recycle</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52" name="正方形/長方形 151"/>
          <p:cNvSpPr/>
          <p:nvPr/>
        </p:nvSpPr>
        <p:spPr>
          <a:xfrm>
            <a:off x="8172529" y="4393513"/>
            <a:ext cx="3147015"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－バンパ</a:t>
            </a:r>
            <a:r>
              <a:rPr lang="en-US" altLang="ja-JP" sz="1100" dirty="0">
                <a:latin typeface="HG創英角ｺﾞｼｯｸUB" panose="020B0909000000000000" pitchFamily="49" charset="-128"/>
                <a:ea typeface="HG創英角ｺﾞｼｯｸUB" panose="020B0909000000000000" pitchFamily="49" charset="-128"/>
              </a:rPr>
              <a:t>to</a:t>
            </a:r>
            <a:r>
              <a:rPr lang="ja-JP" altLang="en-US" sz="1100" dirty="0">
                <a:latin typeface="HG創英角ｺﾞｼｯｸUB" panose="020B0909000000000000" pitchFamily="49" charset="-128"/>
                <a:ea typeface="HG創英角ｺﾞｼｯｸUB" panose="020B0909000000000000" pitchFamily="49" charset="-128"/>
              </a:rPr>
              <a:t>バンパ リサイクルに関する</a:t>
            </a:r>
            <a:r>
              <a:rPr lang="ja-JP" altLang="en-US" sz="1100" dirty="0" smtClean="0">
                <a:latin typeface="HG創英角ｺﾞｼｯｸUB" panose="020B0909000000000000" pitchFamily="49" charset="-128"/>
                <a:ea typeface="HG創英角ｺﾞｼｯｸUB" panose="020B0909000000000000" pitchFamily="49" charset="-128"/>
              </a:rPr>
              <a:t>検討－</a:t>
            </a:r>
            <a:endParaRPr lang="ja-JP" altLang="en-US" sz="1100" dirty="0">
              <a:latin typeface="HG創英角ｺﾞｼｯｸUB" panose="020B0909000000000000" pitchFamily="49" charset="-128"/>
              <a:ea typeface="HG創英角ｺﾞｼｯｸUB" panose="020B0909000000000000" pitchFamily="49" charset="-128"/>
            </a:endParaRPr>
          </a:p>
        </p:txBody>
      </p:sp>
      <p:pic>
        <p:nvPicPr>
          <p:cNvPr id="15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18925" y="7444655"/>
            <a:ext cx="872086"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4" name="Text Box 25"/>
          <p:cNvSpPr txBox="1">
            <a:spLocks noChangeArrowheads="1"/>
          </p:cNvSpPr>
          <p:nvPr/>
        </p:nvSpPr>
        <p:spPr bwMode="auto">
          <a:xfrm>
            <a:off x="7786923" y="8251403"/>
            <a:ext cx="597427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ja-JP" altLang="en-US" sz="800" dirty="0"/>
              <a:t>　</a:t>
            </a:r>
            <a:r>
              <a:rPr lang="ja-JP" altLang="ja-JP" sz="800" dirty="0"/>
              <a:t>欧州</a:t>
            </a:r>
            <a:r>
              <a:rPr lang="en-US" altLang="ja-JP" sz="800" dirty="0"/>
              <a:t>ELV</a:t>
            </a:r>
            <a:r>
              <a:rPr lang="ja-JP" altLang="ja-JP" sz="800" dirty="0"/>
              <a:t>規制対応の為、</a:t>
            </a:r>
            <a:r>
              <a:rPr lang="ja-JP" altLang="ja-JP" sz="800" dirty="0" err="1"/>
              <a:t>はんだの</a:t>
            </a:r>
            <a:r>
              <a:rPr lang="ja-JP" altLang="ja-JP" sz="800" dirty="0"/>
              <a:t>鉛</a:t>
            </a:r>
            <a:r>
              <a:rPr lang="ja-JP" altLang="en-US" sz="800" dirty="0"/>
              <a:t>ﾌﾘｰ</a:t>
            </a:r>
            <a:r>
              <a:rPr lang="ja-JP" altLang="ja-JP" sz="800" dirty="0"/>
              <a:t>化が進んでいる。近年の</a:t>
            </a:r>
            <a:r>
              <a:rPr lang="en-US" altLang="ja-JP" sz="800" dirty="0"/>
              <a:t>HV</a:t>
            </a:r>
            <a:r>
              <a:rPr lang="ja-JP" altLang="en-US" sz="800" dirty="0" smtClean="0"/>
              <a:t>ｲﾝﾊﾞｰﾀ</a:t>
            </a:r>
            <a:r>
              <a:rPr lang="ja-JP" altLang="ja-JP" sz="800" dirty="0" smtClean="0"/>
              <a:t>向け</a:t>
            </a:r>
            <a:r>
              <a:rPr lang="ja-JP" altLang="ja-JP" sz="800" dirty="0"/>
              <a:t>半導体素子の小型化、高温動作化に向けた</a:t>
            </a:r>
            <a:r>
              <a:rPr lang="ja-JP" altLang="en-US" sz="800" dirty="0"/>
              <a:t>ﾄﾚﾝﾄﾞ</a:t>
            </a:r>
            <a:r>
              <a:rPr lang="ja-JP" altLang="ja-JP" sz="800" dirty="0"/>
              <a:t>を踏まえると</a:t>
            </a:r>
            <a:r>
              <a:rPr lang="ja-JP" altLang="ja-JP" sz="800" dirty="0" smtClean="0"/>
              <a:t>、素子下</a:t>
            </a:r>
            <a:r>
              <a:rPr lang="ja-JP" altLang="ja-JP" sz="800" dirty="0"/>
              <a:t>はんだへの熱負荷は増加傾向にあり、更なる信頼性向上に向けた対応</a:t>
            </a:r>
            <a:r>
              <a:rPr lang="ja-JP" altLang="ja-JP" sz="800" dirty="0" smtClean="0"/>
              <a:t>が必要</a:t>
            </a:r>
            <a:r>
              <a:rPr lang="ja-JP" altLang="ja-JP" sz="800" dirty="0"/>
              <a:t>となる。本報では、鉛</a:t>
            </a:r>
            <a:r>
              <a:rPr lang="ja-JP" altLang="en-US" sz="800" dirty="0"/>
              <a:t>ﾌﾘｰ</a:t>
            </a:r>
            <a:r>
              <a:rPr lang="ja-JP" altLang="ja-JP" sz="800" dirty="0" err="1"/>
              <a:t>はんだの</a:t>
            </a:r>
            <a:r>
              <a:rPr lang="ja-JP" altLang="ja-JP" sz="800" dirty="0"/>
              <a:t>動的再結晶に着目し、繰返し熱</a:t>
            </a:r>
            <a:r>
              <a:rPr lang="ja-JP" altLang="ja-JP" sz="800" dirty="0" smtClean="0"/>
              <a:t>負荷時</a:t>
            </a:r>
            <a:r>
              <a:rPr lang="ja-JP" altLang="ja-JP" sz="800" dirty="0"/>
              <a:t>の劣化</a:t>
            </a:r>
            <a:r>
              <a:rPr lang="ja-JP" altLang="en-US" sz="800" dirty="0"/>
              <a:t>ﾒｶﾆｽﾞﾑ</a:t>
            </a:r>
            <a:r>
              <a:rPr lang="ja-JP" altLang="ja-JP" sz="800" dirty="0"/>
              <a:t>の明確化、及び、</a:t>
            </a:r>
            <a:r>
              <a:rPr lang="ja-JP" altLang="en-US" sz="800" dirty="0"/>
              <a:t>劣化ﾒｶﾆｽﾞﾑ</a:t>
            </a:r>
            <a:r>
              <a:rPr lang="ja-JP" altLang="ja-JP" sz="800" dirty="0"/>
              <a:t>に基づく信頼性向上策の</a:t>
            </a:r>
            <a:r>
              <a:rPr lang="ja-JP" altLang="ja-JP" sz="800" dirty="0" smtClean="0"/>
              <a:t>検討を</a:t>
            </a:r>
            <a:r>
              <a:rPr lang="ja-JP" altLang="ja-JP" sz="800" dirty="0"/>
              <a:t>行った。</a:t>
            </a:r>
          </a:p>
        </p:txBody>
      </p:sp>
      <p:sp>
        <p:nvSpPr>
          <p:cNvPr id="155" name="Text Box 26"/>
          <p:cNvSpPr txBox="1">
            <a:spLocks noChangeArrowheads="1"/>
          </p:cNvSpPr>
          <p:nvPr/>
        </p:nvSpPr>
        <p:spPr bwMode="auto">
          <a:xfrm>
            <a:off x="10140249" y="7862783"/>
            <a:ext cx="3192257"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zh-TW" altLang="en-US" sz="800" dirty="0">
                <a:solidFill>
                  <a:srgbClr val="000000"/>
                </a:solidFill>
                <a:latin typeface="ＭＳ Ｐゴシック"/>
                <a:ea typeface="ＭＳ Ｐゴシック"/>
              </a:rPr>
              <a:t>材料技術</a:t>
            </a:r>
            <a:r>
              <a:rPr lang="zh-TW" altLang="en-US" sz="800" dirty="0" smtClean="0">
                <a:solidFill>
                  <a:srgbClr val="000000"/>
                </a:solidFill>
                <a:latin typeface="ＭＳ Ｐゴシック"/>
                <a:ea typeface="ＭＳ Ｐゴシック"/>
              </a:rPr>
              <a:t>開発部             機能</a:t>
            </a:r>
            <a:r>
              <a:rPr lang="zh-TW" altLang="en-US" sz="800" dirty="0">
                <a:solidFill>
                  <a:srgbClr val="000000"/>
                </a:solidFill>
                <a:latin typeface="ＭＳ Ｐゴシック"/>
                <a:ea typeface="ＭＳ Ｐゴシック"/>
              </a:rPr>
              <a:t>材料室</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en-US"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       </a:t>
            </a:r>
            <a:r>
              <a:rPr kumimoji="1" lang="ja-JP" altLang="ja-JP" sz="800" b="0" i="0" u="none" strike="noStrike" cap="none" normalizeH="0" baseline="0" dirty="0" smtClean="0">
                <a:ln>
                  <a:noFill/>
                </a:ln>
                <a:solidFill>
                  <a:schemeClr val="tx1"/>
                </a:solidFill>
                <a:effectLst/>
                <a:latin typeface="ＭＳ Ｐ明朝" pitchFamily="18" charset="-128"/>
                <a:ea typeface="ＭＳ Ｐ明朝" pitchFamily="18" charset="-128"/>
                <a:cs typeface="ＭＳ Ｐゴシック" pitchFamily="50" charset="-128"/>
              </a:rPr>
              <a:t>○</a:t>
            </a:r>
            <a:r>
              <a:rPr lang="ja-JP" altLang="en-US" sz="800" dirty="0"/>
              <a:t>加藤　彰</a:t>
            </a:r>
            <a:endParaRPr lang="en-US" altLang="ja-JP" sz="800" dirty="0" smtClean="0"/>
          </a:p>
          <a:p>
            <a:r>
              <a:rPr lang="ja-JP" altLang="en-US" sz="800" dirty="0" smtClean="0"/>
              <a:t>                                                                           高野</a:t>
            </a:r>
            <a:r>
              <a:rPr lang="ja-JP" altLang="en-US" sz="800" dirty="0"/>
              <a:t>　雅</a:t>
            </a:r>
            <a:r>
              <a:rPr lang="ja-JP" altLang="en-US" sz="800" dirty="0" smtClean="0"/>
              <a:t>幸</a:t>
            </a:r>
            <a:endParaRPr lang="en-US" altLang="ja-JP" sz="800" dirty="0" smtClean="0"/>
          </a:p>
          <a:p>
            <a:r>
              <a:rPr lang="ja-JP" altLang="en-US" sz="800" dirty="0" smtClean="0"/>
              <a:t>                                                                           歳</a:t>
            </a:r>
            <a:r>
              <a:rPr lang="ja-JP" altLang="en-US" sz="800" dirty="0"/>
              <a:t>田　寿充</a:t>
            </a:r>
            <a:endParaRPr lang="en-US" altLang="ja-JP" sz="800" dirty="0"/>
          </a:p>
        </p:txBody>
      </p:sp>
      <p:sp>
        <p:nvSpPr>
          <p:cNvPr id="156" name="Text Box 27"/>
          <p:cNvSpPr txBox="1">
            <a:spLocks noChangeArrowheads="1"/>
          </p:cNvSpPr>
          <p:nvPr/>
        </p:nvSpPr>
        <p:spPr bwMode="auto">
          <a:xfrm>
            <a:off x="8194922" y="7438863"/>
            <a:ext cx="231826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spAutoFit/>
          </a:bodyPr>
          <a:lstStyle/>
          <a:p>
            <a:pPr lvl="0"/>
            <a:r>
              <a:rPr lang="ja-JP" altLang="en-US" sz="1200" dirty="0">
                <a:latin typeface="HGS創英角ｺﾞｼｯｸUB" pitchFamily="50" charset="-128"/>
                <a:ea typeface="HGS創英角ｺﾞｼｯｸUB" pitchFamily="50" charset="-128"/>
                <a:cs typeface="ＭＳ Ｐゴシック" pitchFamily="50" charset="-128"/>
              </a:rPr>
              <a:t>鉛ﾌﾘｰ</a:t>
            </a:r>
            <a:r>
              <a:rPr lang="ja-JP" altLang="en-US" sz="1200" dirty="0" err="1">
                <a:latin typeface="HGS創英角ｺﾞｼｯｸUB" pitchFamily="50" charset="-128"/>
                <a:ea typeface="HGS創英角ｺﾞｼｯｸUB" pitchFamily="50" charset="-128"/>
                <a:cs typeface="ＭＳ Ｐゴシック" pitchFamily="50" charset="-128"/>
              </a:rPr>
              <a:t>はんだの</a:t>
            </a:r>
            <a:r>
              <a:rPr lang="ja-JP" altLang="en-US" sz="1200" dirty="0">
                <a:latin typeface="HGS創英角ｺﾞｼｯｸUB" pitchFamily="50" charset="-128"/>
                <a:ea typeface="HGS創英角ｺﾞｼｯｸUB" pitchFamily="50" charset="-128"/>
                <a:cs typeface="ＭＳ Ｐゴシック" pitchFamily="50" charset="-128"/>
              </a:rPr>
              <a:t>信頼性向上検討</a:t>
            </a:r>
          </a:p>
        </p:txBody>
      </p:sp>
      <p:sp>
        <p:nvSpPr>
          <p:cNvPr id="157" name="Text Box 28"/>
          <p:cNvSpPr txBox="1">
            <a:spLocks noChangeArrowheads="1"/>
          </p:cNvSpPr>
          <p:nvPr/>
        </p:nvSpPr>
        <p:spPr bwMode="auto">
          <a:xfrm>
            <a:off x="7688670" y="9657726"/>
            <a:ext cx="7037388" cy="54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4000" tIns="10800" rIns="54000" bIns="45720" numCol="1" anchor="t" anchorCtr="0" compatLnSpc="1">
            <a:prstTxWarp prst="textNoShape">
              <a:avLst/>
            </a:prstTxWarp>
            <a:spAutoFit/>
          </a:bodyPr>
          <a:lstStyle/>
          <a:p>
            <a:r>
              <a:rPr lang="en-US" altLang="ja-JP" sz="800" dirty="0"/>
              <a:t> In order to comply with EU ELV regulations, lead-free solder is progressing. Given the </a:t>
            </a:r>
            <a:r>
              <a:rPr lang="en-US" altLang="ja-JP" sz="800" dirty="0" smtClean="0"/>
              <a:t>trend </a:t>
            </a:r>
            <a:r>
              <a:rPr lang="en-US" altLang="ja-JP" sz="800" dirty="0"/>
              <a:t>toward miniaturization and high temperature operation of  power devices for HV </a:t>
            </a:r>
            <a:r>
              <a:rPr lang="en-US" altLang="ja-JP" sz="800" dirty="0" smtClean="0"/>
              <a:t>inverter</a:t>
            </a:r>
            <a:r>
              <a:rPr lang="en-US" altLang="ja-JP" sz="800" dirty="0"/>
              <a:t>, thermal stress on solder under power device tend to increase. therefore further </a:t>
            </a:r>
            <a:r>
              <a:rPr lang="en-US" altLang="ja-JP" sz="800" dirty="0" smtClean="0"/>
              <a:t>reliability </a:t>
            </a:r>
            <a:r>
              <a:rPr lang="en-US" altLang="ja-JP" sz="800" dirty="0"/>
              <a:t>improvement is required. In this paper, we </a:t>
            </a:r>
            <a:r>
              <a:rPr lang="en-US" altLang="ja-JP" sz="800" dirty="0" err="1"/>
              <a:t>clarifiy</a:t>
            </a:r>
            <a:r>
              <a:rPr lang="en-US" altLang="ja-JP" sz="800" dirty="0"/>
              <a:t> degradation mechanism in </a:t>
            </a:r>
            <a:r>
              <a:rPr lang="en-US" altLang="ja-JP" sz="800" dirty="0" smtClean="0"/>
              <a:t>repeated </a:t>
            </a:r>
            <a:r>
              <a:rPr lang="en-US" altLang="ja-JP" sz="800" dirty="0"/>
              <a:t>thermal fatigue test, in terms of recrystallization of lead-free solder. </a:t>
            </a:r>
            <a:r>
              <a:rPr lang="en-US" altLang="ja-JP" sz="800" dirty="0" err="1" smtClean="0"/>
              <a:t>Furthermorewe</a:t>
            </a:r>
            <a:r>
              <a:rPr lang="en-US" altLang="ja-JP" sz="800" dirty="0" smtClean="0"/>
              <a:t> </a:t>
            </a:r>
            <a:r>
              <a:rPr lang="en-US" altLang="ja-JP" sz="800" dirty="0"/>
              <a:t>investigate how to improve the reliability based on degradation mechanism.</a:t>
            </a:r>
          </a:p>
        </p:txBody>
      </p:sp>
      <p:sp>
        <p:nvSpPr>
          <p:cNvPr id="158" name="Text Box 29"/>
          <p:cNvSpPr txBox="1">
            <a:spLocks noChangeArrowheads="1"/>
          </p:cNvSpPr>
          <p:nvPr/>
        </p:nvSpPr>
        <p:spPr bwMode="auto">
          <a:xfrm>
            <a:off x="9431089" y="9233730"/>
            <a:ext cx="5310412" cy="506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90000" rIns="91440" bIns="45720" numCol="1" anchor="t" anchorCtr="0" compatLnSpc="1">
            <a:prstTxWarp prst="textNoShape">
              <a:avLst/>
            </a:prstTxWarp>
            <a:spAutoFit/>
          </a:bodyPr>
          <a:lstStyle/>
          <a:p>
            <a:r>
              <a:rPr lang="en-US" altLang="ja-JP" sz="800" dirty="0">
                <a:solidFill>
                  <a:srgbClr val="000000"/>
                </a:solidFill>
                <a:latin typeface="Times New Roman"/>
                <a:cs typeface="Times New Roman"/>
              </a:rPr>
              <a:t>Material Development Div. </a:t>
            </a:r>
            <a:r>
              <a:rPr lang="en-US" altLang="ja-JP" sz="800" dirty="0" smtClean="0">
                <a:solidFill>
                  <a:srgbClr val="000000"/>
                </a:solidFill>
                <a:latin typeface="Times New Roman"/>
                <a:cs typeface="Times New Roman"/>
              </a:rPr>
              <a:t>        Functional </a:t>
            </a:r>
            <a:r>
              <a:rPr lang="en-US" altLang="ja-JP" sz="800" dirty="0">
                <a:solidFill>
                  <a:srgbClr val="000000"/>
                </a:solidFill>
                <a:latin typeface="Times New Roman"/>
                <a:cs typeface="Times New Roman"/>
              </a:rPr>
              <a:t>Material Dept</a:t>
            </a:r>
            <a:r>
              <a:rPr lang="en-US" altLang="ja-JP" sz="800" dirty="0" smtClean="0">
                <a:solidFill>
                  <a:srgbClr val="000000"/>
                </a:solidFill>
                <a:latin typeface="Times New Roman"/>
                <a:cs typeface="Times New Roman"/>
              </a:rPr>
              <a:t>. </a:t>
            </a:r>
            <a:r>
              <a:rPr lang="en-US" altLang="ja-JP" sz="800" dirty="0">
                <a:latin typeface="Century" panose="02040604050505020304" pitchFamily="18" charset="0"/>
              </a:rPr>
              <a:t>.            </a:t>
            </a:r>
            <a:r>
              <a:rPr lang="en-US" altLang="ja-JP" sz="800" dirty="0" smtClean="0">
                <a:latin typeface="Century" panose="02040604050505020304" pitchFamily="18" charset="0"/>
              </a:rPr>
              <a:t>○Akira Kato</a:t>
            </a:r>
          </a:p>
          <a:p>
            <a:r>
              <a:rPr lang="en-US" altLang="ja-JP" sz="800" dirty="0" smtClean="0">
                <a:latin typeface="Century" pitchFamily="18" charset="0"/>
                <a:ea typeface="ＭＳ Ｐ明朝" pitchFamily="18" charset="-128"/>
                <a:cs typeface="ＭＳ Ｐゴシック" pitchFamily="50" charset="-128"/>
              </a:rPr>
              <a:t>                                                                                                      Masayuki Takano</a:t>
            </a:r>
          </a:p>
          <a:p>
            <a:r>
              <a:rPr lang="en-US" altLang="ja-JP" sz="800" dirty="0" smtClean="0">
                <a:latin typeface="Century" pitchFamily="18" charset="0"/>
                <a:ea typeface="ＭＳ Ｐ明朝" pitchFamily="18" charset="-128"/>
                <a:cs typeface="ＭＳ Ｐゴシック" pitchFamily="50" charset="-128"/>
              </a:rPr>
              <a:t>                                                                                                      Hisamitsu </a:t>
            </a:r>
            <a:r>
              <a:rPr lang="en-US" altLang="ja-JP" sz="800" dirty="0" err="1" smtClean="0">
                <a:latin typeface="Century" pitchFamily="18" charset="0"/>
                <a:ea typeface="ＭＳ Ｐ明朝" pitchFamily="18" charset="-128"/>
                <a:cs typeface="ＭＳ Ｐゴシック" pitchFamily="50" charset="-128"/>
              </a:rPr>
              <a:t>Toshida</a:t>
            </a:r>
            <a:endParaRPr lang="en-US" altLang="ja-JP" sz="800" dirty="0" smtClean="0">
              <a:latin typeface="Century" pitchFamily="18" charset="0"/>
              <a:ea typeface="ＭＳ Ｐ明朝" pitchFamily="18" charset="-128"/>
              <a:cs typeface="ＭＳ Ｐゴシック" pitchFamily="50" charset="-128"/>
            </a:endParaRPr>
          </a:p>
        </p:txBody>
      </p:sp>
      <p:sp>
        <p:nvSpPr>
          <p:cNvPr id="159" name="Text Box 30"/>
          <p:cNvSpPr txBox="1">
            <a:spLocks noChangeArrowheads="1"/>
          </p:cNvSpPr>
          <p:nvPr/>
        </p:nvSpPr>
        <p:spPr bwMode="auto">
          <a:xfrm>
            <a:off x="8144917" y="8658807"/>
            <a:ext cx="61238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algn="ctr"/>
            <a:r>
              <a:rPr lang="en-US" altLang="ja-JP" sz="1200" dirty="0">
                <a:latin typeface="Times New Roman" panose="02020603050405020304" pitchFamily="18" charset="0"/>
                <a:cs typeface="Times New Roman" panose="02020603050405020304" pitchFamily="18" charset="0"/>
              </a:rPr>
              <a:t>Study of improving the reliability of lead-free </a:t>
            </a:r>
            <a:r>
              <a:rPr lang="en-US" altLang="ja-JP" sz="1200" dirty="0" smtClean="0">
                <a:latin typeface="Times New Roman" panose="02020603050405020304" pitchFamily="18" charset="0"/>
                <a:cs typeface="Times New Roman" panose="02020603050405020304" pitchFamily="18" charset="0"/>
              </a:rPr>
              <a:t>solder</a:t>
            </a:r>
          </a:p>
          <a:p>
            <a:pPr algn="ctr"/>
            <a:r>
              <a:rPr lang="ja-JP" altLang="en-US" sz="1200" dirty="0" smtClean="0">
                <a:latin typeface="Century" panose="02040604050505020304" pitchFamily="18" charset="0"/>
              </a:rPr>
              <a:t>－ </a:t>
            </a:r>
            <a:r>
              <a:rPr lang="en-US" altLang="ja-JP" sz="1200" dirty="0">
                <a:latin typeface="Century" panose="02040604050505020304" pitchFamily="18" charset="0"/>
              </a:rPr>
              <a:t>Analysis of degradation mechanism of solder under power device in thermal fatigue test due to </a:t>
            </a:r>
            <a:r>
              <a:rPr lang="en-US" altLang="ja-JP" sz="1200" dirty="0" err="1">
                <a:latin typeface="Century" panose="02040604050505020304" pitchFamily="18" charset="0"/>
              </a:rPr>
              <a:t>energization</a:t>
            </a:r>
            <a:r>
              <a:rPr lang="en-US" altLang="ja-JP" sz="1200" dirty="0">
                <a:latin typeface="Century" panose="02040604050505020304" pitchFamily="18" charset="0"/>
              </a:rPr>
              <a:t>.</a:t>
            </a:r>
            <a:r>
              <a:rPr lang="ja-JP" altLang="en-US" sz="1200" dirty="0" smtClean="0">
                <a:latin typeface="Century" panose="02040604050505020304" pitchFamily="18" charset="0"/>
              </a:rPr>
              <a:t>　－</a:t>
            </a:r>
            <a:endParaRPr lang="ja-JP" altLang="ja-JP" sz="1200" dirty="0">
              <a:latin typeface="Century" panose="02040604050505020304" pitchFamily="18" charset="0"/>
            </a:endParaRPr>
          </a:p>
        </p:txBody>
      </p:sp>
      <p:sp>
        <p:nvSpPr>
          <p:cNvPr id="160" name="正方形/長方形 159"/>
          <p:cNvSpPr/>
          <p:nvPr/>
        </p:nvSpPr>
        <p:spPr>
          <a:xfrm>
            <a:off x="8206152" y="7634592"/>
            <a:ext cx="5121915"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－通電による繰返し熱疲労試験におけるﾊﾟﾜｰ素子下はんだの劣化ﾒｶﾆｽﾞﾑ解析－</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Line 289"/>
          <p:cNvSpPr>
            <a:spLocks noChangeShapeType="1"/>
          </p:cNvSpPr>
          <p:nvPr/>
        </p:nvSpPr>
        <p:spPr bwMode="auto">
          <a:xfrm>
            <a:off x="458807" y="8144214"/>
            <a:ext cx="14040000" cy="15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77" name="Text Box 277"/>
          <p:cNvSpPr txBox="1">
            <a:spLocks noChangeArrowheads="1"/>
          </p:cNvSpPr>
          <p:nvPr/>
        </p:nvSpPr>
        <p:spPr bwMode="auto">
          <a:xfrm>
            <a:off x="3735388" y="10279063"/>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-1-</a:t>
            </a:r>
          </a:p>
        </p:txBody>
      </p:sp>
      <p:sp>
        <p:nvSpPr>
          <p:cNvPr id="3078" name="Text Box 278"/>
          <p:cNvSpPr txBox="1">
            <a:spLocks noChangeArrowheads="1"/>
          </p:cNvSpPr>
          <p:nvPr/>
        </p:nvSpPr>
        <p:spPr bwMode="auto">
          <a:xfrm>
            <a:off x="10936288" y="10280650"/>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-2-</a:t>
            </a:r>
          </a:p>
        </p:txBody>
      </p:sp>
      <p:sp>
        <p:nvSpPr>
          <p:cNvPr id="3079" name="Text Box 279"/>
          <p:cNvSpPr txBox="1">
            <a:spLocks noChangeArrowheads="1"/>
          </p:cNvSpPr>
          <p:nvPr/>
        </p:nvSpPr>
        <p:spPr bwMode="auto">
          <a:xfrm>
            <a:off x="781050" y="8555060"/>
            <a:ext cx="946150" cy="22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400" b="1" dirty="0">
                <a:latin typeface="HG丸ｺﾞｼｯｸM-PRO" pitchFamily="50" charset="-128"/>
                <a:ea typeface="HG丸ｺﾞｼｯｸM-PRO" pitchFamily="50" charset="-128"/>
              </a:rPr>
              <a:t>トヨタ会館</a:t>
            </a:r>
          </a:p>
        </p:txBody>
      </p:sp>
      <p:sp>
        <p:nvSpPr>
          <p:cNvPr id="3080" name="Text Box 280"/>
          <p:cNvSpPr txBox="1">
            <a:spLocks noChangeArrowheads="1"/>
          </p:cNvSpPr>
          <p:nvPr/>
        </p:nvSpPr>
        <p:spPr bwMode="auto">
          <a:xfrm>
            <a:off x="781050" y="7836355"/>
            <a:ext cx="1300932" cy="22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400" b="1" dirty="0" smtClean="0">
                <a:latin typeface="HG丸ｺﾞｼｯｸM-PRO" pitchFamily="50" charset="-128"/>
                <a:ea typeface="HG丸ｺﾞｼｯｸM-PRO" pitchFamily="50" charset="-128"/>
              </a:rPr>
              <a:t>TLC</a:t>
            </a:r>
            <a:r>
              <a:rPr lang="ja-JP" altLang="en-US" sz="1400" b="1" dirty="0" smtClean="0">
                <a:latin typeface="HG丸ｺﾞｼｯｸM-PRO" pitchFamily="50" charset="-128"/>
                <a:ea typeface="HG丸ｺﾞｼｯｸM-PRO" pitchFamily="50" charset="-128"/>
              </a:rPr>
              <a:t> </a:t>
            </a:r>
            <a:r>
              <a:rPr lang="en-US" altLang="ja-JP" sz="1400" b="1" dirty="0" smtClean="0">
                <a:latin typeface="HG丸ｺﾞｼｯｸM-PRO" pitchFamily="50" charset="-128"/>
                <a:ea typeface="HG丸ｺﾞｼｯｸM-PRO" pitchFamily="50" charset="-128"/>
              </a:rPr>
              <a:t>(</a:t>
            </a:r>
            <a:r>
              <a:rPr lang="ja-JP" altLang="en-US" sz="1400" b="1" dirty="0" smtClean="0">
                <a:latin typeface="HG丸ｺﾞｼｯｸM-PRO" pitchFamily="50" charset="-128"/>
                <a:ea typeface="HG丸ｺﾞｼｯｸM-PRO" pitchFamily="50" charset="-128"/>
              </a:rPr>
              <a:t>旧本館</a:t>
            </a:r>
            <a:r>
              <a:rPr lang="en-US" altLang="ja-JP" sz="1400" b="1" dirty="0">
                <a:latin typeface="HG丸ｺﾞｼｯｸM-PRO" pitchFamily="50" charset="-128"/>
                <a:ea typeface="HG丸ｺﾞｼｯｸM-PRO" pitchFamily="50" charset="-128"/>
              </a:rPr>
              <a:t>)</a:t>
            </a:r>
            <a:endParaRPr lang="ja-JP" altLang="en-US" sz="1400" b="1" dirty="0">
              <a:latin typeface="HG丸ｺﾞｼｯｸM-PRO" pitchFamily="50" charset="-128"/>
              <a:ea typeface="HG丸ｺﾞｼｯｸM-PRO" pitchFamily="50" charset="-128"/>
            </a:endParaRPr>
          </a:p>
        </p:txBody>
      </p:sp>
      <p:sp>
        <p:nvSpPr>
          <p:cNvPr id="3081" name="Text Box 281"/>
          <p:cNvSpPr txBox="1">
            <a:spLocks noChangeArrowheads="1"/>
          </p:cNvSpPr>
          <p:nvPr/>
        </p:nvSpPr>
        <p:spPr bwMode="auto">
          <a:xfrm>
            <a:off x="781050" y="6441467"/>
            <a:ext cx="1296988" cy="40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lnSpc>
                <a:spcPct val="80000"/>
              </a:lnSpc>
              <a:spcBef>
                <a:spcPct val="50000"/>
              </a:spcBef>
              <a:buFontTx/>
              <a:buNone/>
            </a:pPr>
            <a:r>
              <a:rPr lang="ja-JP" altLang="en-US" sz="1200" b="1" dirty="0">
                <a:latin typeface="HG丸ｺﾞｼｯｸM-PRO" pitchFamily="50" charset="-128"/>
                <a:ea typeface="HG丸ｺﾞｼｯｸM-PRO" pitchFamily="50" charset="-128"/>
              </a:rPr>
              <a:t>サプライヤーズ</a:t>
            </a:r>
          </a:p>
          <a:p>
            <a:pPr eaLnBrk="1" hangingPunct="1">
              <a:lnSpc>
                <a:spcPct val="80000"/>
              </a:lnSpc>
              <a:spcBef>
                <a:spcPct val="50000"/>
              </a:spcBef>
              <a:buFontTx/>
              <a:buNone/>
            </a:pPr>
            <a:r>
              <a:rPr lang="ja-JP" altLang="en-US" sz="1200" b="1" dirty="0">
                <a:latin typeface="HG丸ｺﾞｼｯｸM-PRO" pitchFamily="50" charset="-128"/>
                <a:ea typeface="HG丸ｺﾞｼｯｸM-PRO" pitchFamily="50" charset="-128"/>
              </a:rPr>
              <a:t>センター</a:t>
            </a:r>
          </a:p>
        </p:txBody>
      </p:sp>
      <p:sp>
        <p:nvSpPr>
          <p:cNvPr id="3082" name="Text Box 282"/>
          <p:cNvSpPr txBox="1">
            <a:spLocks noChangeArrowheads="1"/>
          </p:cNvSpPr>
          <p:nvPr/>
        </p:nvSpPr>
        <p:spPr bwMode="auto">
          <a:xfrm>
            <a:off x="781050" y="5540717"/>
            <a:ext cx="1495425" cy="22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400" b="1">
                <a:latin typeface="HG丸ｺﾞｼｯｸM-PRO" pitchFamily="50" charset="-128"/>
                <a:ea typeface="HG丸ｺﾞｼｯｸM-PRO" pitchFamily="50" charset="-128"/>
              </a:rPr>
              <a:t>事務本館大ホール</a:t>
            </a:r>
          </a:p>
        </p:txBody>
      </p:sp>
      <p:sp>
        <p:nvSpPr>
          <p:cNvPr id="3084" name="Text Box 284"/>
          <p:cNvSpPr txBox="1">
            <a:spLocks noChangeArrowheads="1"/>
          </p:cNvSpPr>
          <p:nvPr/>
        </p:nvSpPr>
        <p:spPr bwMode="auto">
          <a:xfrm>
            <a:off x="781050" y="9582596"/>
            <a:ext cx="133508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400" b="1" dirty="0">
                <a:latin typeface="HG丸ｺﾞｼｯｸM-PRO" pitchFamily="50" charset="-128"/>
                <a:ea typeface="HG丸ｺﾞｼｯｸM-PRO" pitchFamily="50" charset="-128"/>
              </a:rPr>
              <a:t>屋外</a:t>
            </a:r>
          </a:p>
        </p:txBody>
      </p:sp>
      <p:sp>
        <p:nvSpPr>
          <p:cNvPr id="3085" name="Rectangle 285"/>
          <p:cNvSpPr>
            <a:spLocks noChangeArrowheads="1"/>
          </p:cNvSpPr>
          <p:nvPr/>
        </p:nvSpPr>
        <p:spPr bwMode="auto">
          <a:xfrm>
            <a:off x="323850" y="4950802"/>
            <a:ext cx="14474825" cy="535590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endParaRPr lang="ja-JP" altLang="en-US" sz="2900">
              <a:ea typeface="HGP創英角ﾎﾟｯﾌﾟ体" pitchFamily="50" charset="-128"/>
            </a:endParaRPr>
          </a:p>
        </p:txBody>
      </p:sp>
      <p:sp>
        <p:nvSpPr>
          <p:cNvPr id="3087" name="Line 287"/>
          <p:cNvSpPr>
            <a:spLocks noChangeShapeType="1"/>
          </p:cNvSpPr>
          <p:nvPr/>
        </p:nvSpPr>
        <p:spPr bwMode="auto">
          <a:xfrm>
            <a:off x="449282" y="7740045"/>
            <a:ext cx="14040000" cy="15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88" name="Line 288"/>
          <p:cNvSpPr>
            <a:spLocks noChangeShapeType="1"/>
          </p:cNvSpPr>
          <p:nvPr/>
        </p:nvSpPr>
        <p:spPr bwMode="auto">
          <a:xfrm flipV="1">
            <a:off x="449282" y="5888698"/>
            <a:ext cx="14040000" cy="1588"/>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90" name="Line 290"/>
          <p:cNvSpPr>
            <a:spLocks noChangeShapeType="1"/>
          </p:cNvSpPr>
          <p:nvPr/>
        </p:nvSpPr>
        <p:spPr bwMode="auto">
          <a:xfrm flipV="1">
            <a:off x="2069282" y="6928513"/>
            <a:ext cx="12420000" cy="15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91" name="Line 291"/>
          <p:cNvSpPr>
            <a:spLocks noChangeShapeType="1"/>
          </p:cNvSpPr>
          <p:nvPr/>
        </p:nvSpPr>
        <p:spPr bwMode="auto">
          <a:xfrm flipV="1">
            <a:off x="2069282" y="8522368"/>
            <a:ext cx="12420000" cy="1588"/>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92" name="Line 292"/>
          <p:cNvSpPr>
            <a:spLocks noChangeShapeType="1"/>
          </p:cNvSpPr>
          <p:nvPr/>
        </p:nvSpPr>
        <p:spPr bwMode="auto">
          <a:xfrm>
            <a:off x="449282" y="9203396"/>
            <a:ext cx="14040000" cy="1588"/>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400"/>
          </a:p>
        </p:txBody>
      </p:sp>
      <p:sp>
        <p:nvSpPr>
          <p:cNvPr id="3096" name="Text Box 296"/>
          <p:cNvSpPr txBox="1">
            <a:spLocks noChangeArrowheads="1"/>
          </p:cNvSpPr>
          <p:nvPr/>
        </p:nvSpPr>
        <p:spPr bwMode="auto">
          <a:xfrm>
            <a:off x="2090739" y="7436832"/>
            <a:ext cx="1438275"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３</a:t>
            </a:r>
            <a:r>
              <a:rPr lang="en-US" altLang="ja-JP" sz="1200" dirty="0">
                <a:latin typeface="HG丸ｺﾞｼｯｸM-PRO" pitchFamily="50" charset="-128"/>
                <a:ea typeface="HG丸ｺﾞｼｯｸM-PRO" pitchFamily="50" charset="-128"/>
              </a:rPr>
              <a:t>F</a:t>
            </a:r>
            <a:r>
              <a:rPr lang="ja-JP" altLang="en-US" sz="1200" dirty="0">
                <a:latin typeface="HG丸ｺﾞｼｯｸM-PRO" pitchFamily="50" charset="-128"/>
                <a:ea typeface="HG丸ｺﾞｼｯｸM-PRO" pitchFamily="50" charset="-128"/>
              </a:rPr>
              <a:t>大会議室</a:t>
            </a:r>
          </a:p>
        </p:txBody>
      </p:sp>
      <p:sp>
        <p:nvSpPr>
          <p:cNvPr id="3097" name="Text Box 297"/>
          <p:cNvSpPr txBox="1">
            <a:spLocks noChangeArrowheads="1"/>
          </p:cNvSpPr>
          <p:nvPr/>
        </p:nvSpPr>
        <p:spPr bwMode="auto">
          <a:xfrm>
            <a:off x="777875" y="7421751"/>
            <a:ext cx="898525" cy="22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400" b="1" dirty="0">
                <a:latin typeface="HG丸ｺﾞｼｯｸM-PRO" pitchFamily="50" charset="-128"/>
                <a:ea typeface="HG丸ｺﾞｼｯｸM-PRO" pitchFamily="50" charset="-128"/>
              </a:rPr>
              <a:t>事務本館</a:t>
            </a:r>
          </a:p>
        </p:txBody>
      </p:sp>
      <p:sp>
        <p:nvSpPr>
          <p:cNvPr id="3099" name="Text Box 300"/>
          <p:cNvSpPr txBox="1">
            <a:spLocks noChangeArrowheads="1"/>
          </p:cNvSpPr>
          <p:nvPr/>
        </p:nvSpPr>
        <p:spPr bwMode="auto">
          <a:xfrm>
            <a:off x="2090739" y="8245814"/>
            <a:ext cx="1241425"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２</a:t>
            </a:r>
            <a:r>
              <a:rPr lang="en-US" altLang="ja-JP" sz="1200" dirty="0">
                <a:latin typeface="HG丸ｺﾞｼｯｸM-PRO" pitchFamily="50" charset="-128"/>
                <a:ea typeface="HG丸ｺﾞｼｯｸM-PRO" pitchFamily="50" charset="-128"/>
              </a:rPr>
              <a:t>F</a:t>
            </a:r>
            <a:r>
              <a:rPr lang="ja-JP" altLang="en-US" sz="1200" dirty="0">
                <a:latin typeface="HG丸ｺﾞｼｯｸM-PRO" pitchFamily="50" charset="-128"/>
                <a:ea typeface="HG丸ｺﾞｼｯｸM-PRO" pitchFamily="50" charset="-128"/>
              </a:rPr>
              <a:t>特別ホール</a:t>
            </a:r>
          </a:p>
        </p:txBody>
      </p:sp>
      <p:sp>
        <p:nvSpPr>
          <p:cNvPr id="3100" name="Text Box 301"/>
          <p:cNvSpPr txBox="1">
            <a:spLocks noChangeArrowheads="1"/>
          </p:cNvSpPr>
          <p:nvPr/>
        </p:nvSpPr>
        <p:spPr bwMode="auto">
          <a:xfrm>
            <a:off x="2078038" y="8755085"/>
            <a:ext cx="1168400"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２</a:t>
            </a:r>
            <a:r>
              <a:rPr lang="en-US" altLang="ja-JP" sz="1200" dirty="0">
                <a:latin typeface="HG丸ｺﾞｼｯｸM-PRO" pitchFamily="50" charset="-128"/>
                <a:ea typeface="HG丸ｺﾞｼｯｸM-PRO" pitchFamily="50" charset="-128"/>
              </a:rPr>
              <a:t>F</a:t>
            </a:r>
            <a:r>
              <a:rPr lang="ja-JP" altLang="en-US" sz="1200" dirty="0">
                <a:latin typeface="HG丸ｺﾞｼｯｸM-PRO" pitchFamily="50" charset="-128"/>
                <a:ea typeface="HG丸ｺﾞｼｯｸM-PRO" pitchFamily="50" charset="-128"/>
              </a:rPr>
              <a:t>大ホール</a:t>
            </a:r>
            <a:endParaRPr lang="ja-JP" altLang="en-US" sz="300" dirty="0">
              <a:latin typeface="HG丸ｺﾞｼｯｸM-PRO" pitchFamily="50" charset="-128"/>
              <a:ea typeface="HG丸ｺﾞｼｯｸM-PRO" pitchFamily="50" charset="-128"/>
            </a:endParaRPr>
          </a:p>
        </p:txBody>
      </p:sp>
      <p:sp>
        <p:nvSpPr>
          <p:cNvPr id="3101" name="Text Box 345"/>
          <p:cNvSpPr txBox="1">
            <a:spLocks noChangeArrowheads="1"/>
          </p:cNvSpPr>
          <p:nvPr/>
        </p:nvSpPr>
        <p:spPr bwMode="auto">
          <a:xfrm>
            <a:off x="2090739" y="7013286"/>
            <a:ext cx="1466850" cy="26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２</a:t>
            </a:r>
            <a:r>
              <a:rPr lang="en-US" altLang="ja-JP" sz="1200" dirty="0">
                <a:latin typeface="HG丸ｺﾞｼｯｸM-PRO" pitchFamily="50" charset="-128"/>
                <a:ea typeface="HG丸ｺﾞｼｯｸM-PRO" pitchFamily="50" charset="-128"/>
              </a:rPr>
              <a:t>F</a:t>
            </a:r>
            <a:r>
              <a:rPr lang="ja-JP" altLang="en-US" sz="1200" dirty="0">
                <a:latin typeface="HG丸ｺﾞｼｯｸM-PRO" pitchFamily="50" charset="-128"/>
                <a:ea typeface="HG丸ｺﾞｼｯｸM-PRO" pitchFamily="50" charset="-128"/>
              </a:rPr>
              <a:t>プレゼンルーム</a:t>
            </a:r>
          </a:p>
          <a:p>
            <a:pPr eaLnBrk="1" hangingPunct="1">
              <a:spcBef>
                <a:spcPct val="50000"/>
              </a:spcBef>
              <a:buFontTx/>
              <a:buNone/>
            </a:pPr>
            <a:endParaRPr lang="en-US" altLang="ja-JP" sz="300" dirty="0">
              <a:latin typeface="HG丸ｺﾞｼｯｸM-PRO" pitchFamily="50" charset="-128"/>
              <a:ea typeface="HG丸ｺﾞｼｯｸM-PRO" pitchFamily="50" charset="-128"/>
            </a:endParaRPr>
          </a:p>
        </p:txBody>
      </p:sp>
      <p:sp>
        <p:nvSpPr>
          <p:cNvPr id="3102" name="Rectangle 356"/>
          <p:cNvSpPr>
            <a:spLocks noChangeArrowheads="1"/>
          </p:cNvSpPr>
          <p:nvPr/>
        </p:nvSpPr>
        <p:spPr bwMode="auto">
          <a:xfrm>
            <a:off x="502265" y="6517667"/>
            <a:ext cx="230188" cy="230187"/>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ja-JP" altLang="en-US" sz="1200" dirty="0">
                <a:latin typeface="HGP創英角ﾎﾟｯﾌﾟ体" pitchFamily="50" charset="-128"/>
                <a:ea typeface="HGP創英角ﾎﾟｯﾌﾟ体" pitchFamily="50" charset="-128"/>
              </a:rPr>
              <a:t>２</a:t>
            </a:r>
          </a:p>
        </p:txBody>
      </p:sp>
      <p:sp>
        <p:nvSpPr>
          <p:cNvPr id="3103" name="Text Box 357"/>
          <p:cNvSpPr txBox="1">
            <a:spLocks noChangeArrowheads="1"/>
          </p:cNvSpPr>
          <p:nvPr/>
        </p:nvSpPr>
        <p:spPr bwMode="auto">
          <a:xfrm>
            <a:off x="2090739" y="7852129"/>
            <a:ext cx="990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a:latin typeface="HG丸ｺﾞｼｯｸM-PRO" pitchFamily="50" charset="-128"/>
                <a:ea typeface="HG丸ｺﾞｼｯｸM-PRO" pitchFamily="50" charset="-128"/>
              </a:rPr>
              <a:t>大ホール</a:t>
            </a:r>
          </a:p>
        </p:txBody>
      </p:sp>
      <p:sp>
        <p:nvSpPr>
          <p:cNvPr id="3104" name="Rectangle 358"/>
          <p:cNvSpPr>
            <a:spLocks noChangeArrowheads="1"/>
          </p:cNvSpPr>
          <p:nvPr/>
        </p:nvSpPr>
        <p:spPr bwMode="auto">
          <a:xfrm>
            <a:off x="502265" y="5526429"/>
            <a:ext cx="230188" cy="230188"/>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ja-JP" altLang="en-US" sz="1200">
                <a:latin typeface="HGP創英角ﾎﾟｯﾌﾟ体" pitchFamily="50" charset="-128"/>
                <a:ea typeface="HGP創英角ﾎﾟｯﾌﾟ体" pitchFamily="50" charset="-128"/>
              </a:rPr>
              <a:t>１</a:t>
            </a:r>
          </a:p>
        </p:txBody>
      </p:sp>
      <p:sp>
        <p:nvSpPr>
          <p:cNvPr id="3105" name="Rectangle 359"/>
          <p:cNvSpPr>
            <a:spLocks noChangeArrowheads="1"/>
          </p:cNvSpPr>
          <p:nvPr/>
        </p:nvSpPr>
        <p:spPr bwMode="auto">
          <a:xfrm>
            <a:off x="502265" y="7420957"/>
            <a:ext cx="230188" cy="230188"/>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en-US" altLang="ja-JP" sz="1200" dirty="0">
                <a:latin typeface="HGP創英角ﾎﾟｯﾌﾟ体" pitchFamily="50" charset="-128"/>
                <a:ea typeface="HGP創英角ﾎﾟｯﾌﾟ体" pitchFamily="50" charset="-128"/>
              </a:rPr>
              <a:t>3</a:t>
            </a:r>
            <a:endParaRPr lang="ja-JP" altLang="en-US" sz="1200" dirty="0">
              <a:latin typeface="HGP創英角ﾎﾟｯﾌﾟ体" pitchFamily="50" charset="-128"/>
              <a:ea typeface="HGP創英角ﾎﾟｯﾌﾟ体" pitchFamily="50" charset="-128"/>
            </a:endParaRPr>
          </a:p>
        </p:txBody>
      </p:sp>
      <p:sp>
        <p:nvSpPr>
          <p:cNvPr id="3106" name="Rectangle 360"/>
          <p:cNvSpPr>
            <a:spLocks noChangeArrowheads="1"/>
          </p:cNvSpPr>
          <p:nvPr/>
        </p:nvSpPr>
        <p:spPr bwMode="auto">
          <a:xfrm>
            <a:off x="502265" y="7836254"/>
            <a:ext cx="230188" cy="230187"/>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en-US" altLang="ja-JP" sz="1200" dirty="0">
                <a:latin typeface="HGP創英角ﾎﾟｯﾌﾟ体" pitchFamily="50" charset="-128"/>
                <a:ea typeface="HGP創英角ﾎﾟｯﾌﾟ体" pitchFamily="50" charset="-128"/>
              </a:rPr>
              <a:t>4</a:t>
            </a:r>
            <a:endParaRPr lang="ja-JP" altLang="en-US" sz="1200" dirty="0">
              <a:latin typeface="HGP創英角ﾎﾟｯﾌﾟ体" pitchFamily="50" charset="-128"/>
              <a:ea typeface="HGP創英角ﾎﾟｯﾌﾟ体" pitchFamily="50" charset="-128"/>
            </a:endParaRPr>
          </a:p>
        </p:txBody>
      </p:sp>
      <p:sp>
        <p:nvSpPr>
          <p:cNvPr id="3107" name="Rectangle 361"/>
          <p:cNvSpPr>
            <a:spLocks noChangeArrowheads="1"/>
          </p:cNvSpPr>
          <p:nvPr/>
        </p:nvSpPr>
        <p:spPr bwMode="auto">
          <a:xfrm>
            <a:off x="502265" y="8555060"/>
            <a:ext cx="230188" cy="230188"/>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en-US" altLang="ja-JP" sz="1200" dirty="0">
                <a:latin typeface="HGP創英角ﾎﾟｯﾌﾟ体" pitchFamily="50" charset="-128"/>
                <a:ea typeface="HGP創英角ﾎﾟｯﾌﾟ体" pitchFamily="50" charset="-128"/>
              </a:rPr>
              <a:t>5</a:t>
            </a:r>
            <a:endParaRPr lang="ja-JP" altLang="en-US" sz="1200" dirty="0">
              <a:latin typeface="HGP創英角ﾎﾟｯﾌﾟ体" pitchFamily="50" charset="-128"/>
              <a:ea typeface="HGP創英角ﾎﾟｯﾌﾟ体" pitchFamily="50" charset="-128"/>
            </a:endParaRPr>
          </a:p>
        </p:txBody>
      </p:sp>
      <p:sp>
        <p:nvSpPr>
          <p:cNvPr id="3108" name="AutoShape 412"/>
          <p:cNvSpPr>
            <a:spLocks noChangeArrowheads="1"/>
          </p:cNvSpPr>
          <p:nvPr/>
        </p:nvSpPr>
        <p:spPr bwMode="auto">
          <a:xfrm>
            <a:off x="495300" y="5052083"/>
            <a:ext cx="14014450" cy="384175"/>
          </a:xfrm>
          <a:prstGeom prst="homePlate">
            <a:avLst>
              <a:gd name="adj" fmla="val 56239"/>
            </a:avLst>
          </a:prstGeom>
          <a:gradFill rotWithShape="0">
            <a:gsLst>
              <a:gs pos="0">
                <a:srgbClr val="FFFFFF"/>
              </a:gs>
              <a:gs pos="100000">
                <a:schemeClr val="folHlink"/>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endParaRPr lang="ja-JP" altLang="en-US" sz="2900">
              <a:ea typeface="HGP創英角ﾎﾟｯﾌﾟ体" pitchFamily="50" charset="-128"/>
            </a:endParaRPr>
          </a:p>
        </p:txBody>
      </p:sp>
      <p:sp>
        <p:nvSpPr>
          <p:cNvPr id="3109" name="Text Box 413"/>
          <p:cNvSpPr txBox="1">
            <a:spLocks noChangeArrowheads="1"/>
          </p:cNvSpPr>
          <p:nvPr/>
        </p:nvSpPr>
        <p:spPr bwMode="auto">
          <a:xfrm>
            <a:off x="3589338" y="5225121"/>
            <a:ext cx="638175"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9:00</a:t>
            </a:r>
          </a:p>
        </p:txBody>
      </p:sp>
      <p:sp>
        <p:nvSpPr>
          <p:cNvPr id="3110" name="Text Box 414"/>
          <p:cNvSpPr txBox="1">
            <a:spLocks noChangeArrowheads="1"/>
          </p:cNvSpPr>
          <p:nvPr/>
        </p:nvSpPr>
        <p:spPr bwMode="auto">
          <a:xfrm>
            <a:off x="7602538" y="5225121"/>
            <a:ext cx="565150"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12:00</a:t>
            </a:r>
          </a:p>
        </p:txBody>
      </p:sp>
      <p:sp>
        <p:nvSpPr>
          <p:cNvPr id="3111" name="Text Box 415"/>
          <p:cNvSpPr txBox="1">
            <a:spLocks noChangeArrowheads="1"/>
          </p:cNvSpPr>
          <p:nvPr/>
        </p:nvSpPr>
        <p:spPr bwMode="auto">
          <a:xfrm>
            <a:off x="8224838" y="5225121"/>
            <a:ext cx="638175"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13:00</a:t>
            </a:r>
          </a:p>
        </p:txBody>
      </p:sp>
      <p:sp>
        <p:nvSpPr>
          <p:cNvPr id="3112" name="Text Box 416"/>
          <p:cNvSpPr txBox="1">
            <a:spLocks noChangeArrowheads="1"/>
          </p:cNvSpPr>
          <p:nvPr/>
        </p:nvSpPr>
        <p:spPr bwMode="auto">
          <a:xfrm>
            <a:off x="10866438" y="5225121"/>
            <a:ext cx="484187"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15:00</a:t>
            </a:r>
          </a:p>
        </p:txBody>
      </p:sp>
      <p:sp>
        <p:nvSpPr>
          <p:cNvPr id="3113" name="Text Box 417"/>
          <p:cNvSpPr txBox="1">
            <a:spLocks noChangeArrowheads="1"/>
          </p:cNvSpPr>
          <p:nvPr/>
        </p:nvSpPr>
        <p:spPr bwMode="auto">
          <a:xfrm>
            <a:off x="12187238" y="5225121"/>
            <a:ext cx="730250"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16:00</a:t>
            </a:r>
          </a:p>
        </p:txBody>
      </p:sp>
      <p:sp>
        <p:nvSpPr>
          <p:cNvPr id="3114" name="Text Box 418"/>
          <p:cNvSpPr txBox="1">
            <a:spLocks noChangeArrowheads="1"/>
          </p:cNvSpPr>
          <p:nvPr/>
        </p:nvSpPr>
        <p:spPr bwMode="auto">
          <a:xfrm>
            <a:off x="13469938" y="5225121"/>
            <a:ext cx="498475"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17:30</a:t>
            </a:r>
          </a:p>
        </p:txBody>
      </p:sp>
      <p:sp>
        <p:nvSpPr>
          <p:cNvPr id="3115" name="Text Box 419"/>
          <p:cNvSpPr txBox="1">
            <a:spLocks noChangeArrowheads="1"/>
          </p:cNvSpPr>
          <p:nvPr/>
        </p:nvSpPr>
        <p:spPr bwMode="auto">
          <a:xfrm>
            <a:off x="4922838" y="5225121"/>
            <a:ext cx="642937"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10:00</a:t>
            </a:r>
          </a:p>
        </p:txBody>
      </p:sp>
      <p:sp>
        <p:nvSpPr>
          <p:cNvPr id="3116" name="Text Box 420"/>
          <p:cNvSpPr txBox="1">
            <a:spLocks noChangeArrowheads="1"/>
          </p:cNvSpPr>
          <p:nvPr/>
        </p:nvSpPr>
        <p:spPr bwMode="auto">
          <a:xfrm>
            <a:off x="6243638" y="5225121"/>
            <a:ext cx="625475"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11:00</a:t>
            </a:r>
          </a:p>
        </p:txBody>
      </p:sp>
      <p:sp>
        <p:nvSpPr>
          <p:cNvPr id="3117" name="Text Box 421"/>
          <p:cNvSpPr txBox="1">
            <a:spLocks noChangeArrowheads="1"/>
          </p:cNvSpPr>
          <p:nvPr/>
        </p:nvSpPr>
        <p:spPr bwMode="auto">
          <a:xfrm>
            <a:off x="9545638" y="5225121"/>
            <a:ext cx="490537" cy="21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a:latin typeface="HGP創英角ﾎﾟｯﾌﾟ体" pitchFamily="50" charset="-128"/>
                <a:ea typeface="HGP創英角ﾎﾟｯﾌﾟ体" pitchFamily="50" charset="-128"/>
              </a:rPr>
              <a:t>14:00</a:t>
            </a:r>
          </a:p>
        </p:txBody>
      </p:sp>
      <p:sp>
        <p:nvSpPr>
          <p:cNvPr id="3118" name="Line 422"/>
          <p:cNvSpPr>
            <a:spLocks noChangeShapeType="1"/>
          </p:cNvSpPr>
          <p:nvPr/>
        </p:nvSpPr>
        <p:spPr bwMode="auto">
          <a:xfrm>
            <a:off x="7859713" y="5080658"/>
            <a:ext cx="1587" cy="1190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19" name="Line 423"/>
          <p:cNvSpPr>
            <a:spLocks noChangeShapeType="1"/>
          </p:cNvSpPr>
          <p:nvPr/>
        </p:nvSpPr>
        <p:spPr bwMode="auto">
          <a:xfrm>
            <a:off x="8442325" y="5083833"/>
            <a:ext cx="1588" cy="1000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20" name="Text Box 424"/>
          <p:cNvSpPr txBox="1">
            <a:spLocks noChangeArrowheads="1"/>
          </p:cNvSpPr>
          <p:nvPr/>
        </p:nvSpPr>
        <p:spPr bwMode="auto">
          <a:xfrm>
            <a:off x="7845425" y="5053671"/>
            <a:ext cx="638175"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ja-JP" altLang="en-US" sz="1000">
                <a:latin typeface="HGS創英角ｺﾞｼｯｸUB" pitchFamily="50" charset="-128"/>
                <a:ea typeface="HGS創英角ｺﾞｼｯｸUB" pitchFamily="50" charset="-128"/>
              </a:rPr>
              <a:t>昼休み</a:t>
            </a:r>
          </a:p>
        </p:txBody>
      </p:sp>
      <p:sp>
        <p:nvSpPr>
          <p:cNvPr id="3121" name="Text Box 425"/>
          <p:cNvSpPr txBox="1">
            <a:spLocks noChangeArrowheads="1"/>
          </p:cNvSpPr>
          <p:nvPr/>
        </p:nvSpPr>
        <p:spPr bwMode="auto">
          <a:xfrm>
            <a:off x="1647825" y="5147333"/>
            <a:ext cx="8096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400">
                <a:latin typeface="HGP創英角ﾎﾟｯﾌﾟ体" pitchFamily="50" charset="-128"/>
                <a:ea typeface="HGP創英角ﾎﾟｯﾌﾟ体" pitchFamily="50" charset="-128"/>
              </a:rPr>
              <a:t>会場</a:t>
            </a:r>
          </a:p>
        </p:txBody>
      </p:sp>
      <p:sp>
        <p:nvSpPr>
          <p:cNvPr id="3122" name="Line 440"/>
          <p:cNvSpPr>
            <a:spLocks noChangeShapeType="1"/>
          </p:cNvSpPr>
          <p:nvPr/>
        </p:nvSpPr>
        <p:spPr bwMode="auto">
          <a:xfrm flipV="1">
            <a:off x="449282" y="7352695"/>
            <a:ext cx="14040000" cy="0"/>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AutoShape 261"/>
          <p:cNvSpPr>
            <a:spLocks noChangeArrowheads="1"/>
          </p:cNvSpPr>
          <p:nvPr/>
        </p:nvSpPr>
        <p:spPr bwMode="auto">
          <a:xfrm>
            <a:off x="3681413" y="6984389"/>
            <a:ext cx="4151312" cy="2160000"/>
          </a:xfrm>
          <a:prstGeom prst="roundRect">
            <a:avLst>
              <a:gd name="adj" fmla="val 5153"/>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dirty="0"/>
          </a:p>
        </p:txBody>
      </p:sp>
      <p:sp>
        <p:nvSpPr>
          <p:cNvPr id="61" name="AutoShape 262"/>
          <p:cNvSpPr>
            <a:spLocks noChangeArrowheads="1"/>
          </p:cNvSpPr>
          <p:nvPr/>
        </p:nvSpPr>
        <p:spPr bwMode="auto">
          <a:xfrm>
            <a:off x="3706813" y="9306584"/>
            <a:ext cx="10083800" cy="360362"/>
          </a:xfrm>
          <a:prstGeom prst="roundRect">
            <a:avLst>
              <a:gd name="adj" fmla="val 22870"/>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64" name="AutoShape 265"/>
          <p:cNvSpPr>
            <a:spLocks noChangeArrowheads="1"/>
          </p:cNvSpPr>
          <p:nvPr/>
        </p:nvSpPr>
        <p:spPr bwMode="auto">
          <a:xfrm>
            <a:off x="11879591" y="8628085"/>
            <a:ext cx="512762" cy="468313"/>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66" name="AutoShape 267"/>
          <p:cNvSpPr>
            <a:spLocks noChangeArrowheads="1"/>
          </p:cNvSpPr>
          <p:nvPr/>
        </p:nvSpPr>
        <p:spPr bwMode="auto">
          <a:xfrm>
            <a:off x="9134475" y="8631260"/>
            <a:ext cx="1985963" cy="468313"/>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2" name="Line 294"/>
          <p:cNvSpPr>
            <a:spLocks noChangeShapeType="1"/>
          </p:cNvSpPr>
          <p:nvPr/>
        </p:nvSpPr>
        <p:spPr bwMode="auto">
          <a:xfrm flipH="1">
            <a:off x="3521075" y="5540719"/>
            <a:ext cx="0" cy="466660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Text Box 298"/>
          <p:cNvSpPr txBox="1">
            <a:spLocks noChangeArrowheads="1"/>
          </p:cNvSpPr>
          <p:nvPr/>
        </p:nvSpPr>
        <p:spPr bwMode="auto">
          <a:xfrm>
            <a:off x="3775075" y="9306584"/>
            <a:ext cx="5699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9:00</a:t>
            </a:r>
          </a:p>
        </p:txBody>
      </p:sp>
      <p:sp>
        <p:nvSpPr>
          <p:cNvPr id="74" name="Text Box 302"/>
          <p:cNvSpPr txBox="1">
            <a:spLocks noChangeArrowheads="1"/>
          </p:cNvSpPr>
          <p:nvPr/>
        </p:nvSpPr>
        <p:spPr bwMode="auto">
          <a:xfrm>
            <a:off x="4346575" y="9389134"/>
            <a:ext cx="3754756"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buFont typeface="Wingdings" pitchFamily="2" charset="2"/>
              <a:buNone/>
            </a:pPr>
            <a:r>
              <a:rPr lang="ja-JP" altLang="en-US" sz="1200" dirty="0">
                <a:latin typeface="HGP創英角ﾎﾟｯﾌﾟ体" pitchFamily="50" charset="-128"/>
                <a:ea typeface="HGP創英角ﾎﾟｯﾌﾟ体" pitchFamily="50" charset="-128"/>
              </a:rPr>
              <a:t>車両展示　</a:t>
            </a:r>
            <a:r>
              <a:rPr lang="ja-JP" altLang="en-US" sz="1200" dirty="0" smtClean="0">
                <a:latin typeface="HG丸ｺﾞｼｯｸM-PRO" pitchFamily="50" charset="-128"/>
                <a:ea typeface="HG丸ｺﾞｼｯｸM-PRO" pitchFamily="50" charset="-128"/>
              </a:rPr>
              <a:t>「世代のランクル・</a:t>
            </a:r>
            <a:r>
              <a:rPr lang="ja-JP" altLang="en-US" sz="1200" dirty="0">
                <a:latin typeface="HG丸ｺﾞｼｯｸM-PRO" pitchFamily="50" charset="-128"/>
                <a:ea typeface="HG丸ｺﾞｼｯｸM-PRO" pitchFamily="50" charset="-128"/>
              </a:rPr>
              <a:t>最新車両展示」</a:t>
            </a:r>
          </a:p>
        </p:txBody>
      </p:sp>
      <p:sp>
        <p:nvSpPr>
          <p:cNvPr id="75" name="AutoShape 303"/>
          <p:cNvSpPr>
            <a:spLocks noChangeArrowheads="1"/>
          </p:cNvSpPr>
          <p:nvPr/>
        </p:nvSpPr>
        <p:spPr bwMode="auto">
          <a:xfrm>
            <a:off x="3676650" y="5531509"/>
            <a:ext cx="10113963" cy="285750"/>
          </a:xfrm>
          <a:prstGeom prst="roundRect">
            <a:avLst>
              <a:gd name="adj" fmla="val 22870"/>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6" name="Text Box 304"/>
          <p:cNvSpPr txBox="1">
            <a:spLocks noChangeArrowheads="1"/>
          </p:cNvSpPr>
          <p:nvPr/>
        </p:nvSpPr>
        <p:spPr bwMode="auto">
          <a:xfrm>
            <a:off x="4475163" y="5593421"/>
            <a:ext cx="2393950"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1200" dirty="0">
                <a:latin typeface="HGP創英角ﾎﾟｯﾌﾟ体" pitchFamily="50" charset="-128"/>
                <a:ea typeface="HGP創英角ﾎﾟｯﾌﾟ体" pitchFamily="50" charset="-128"/>
              </a:rPr>
              <a:t>  </a:t>
            </a:r>
            <a:r>
              <a:rPr lang="ja-JP" altLang="en-US" sz="1200" dirty="0">
                <a:latin typeface="HGP創英角ﾎﾟｯﾌﾟ体" pitchFamily="50" charset="-128"/>
                <a:ea typeface="HGP創英角ﾎﾟｯﾌﾟ体" pitchFamily="50" charset="-128"/>
              </a:rPr>
              <a:t>社内技術＆技能</a:t>
            </a:r>
            <a:r>
              <a:rPr lang="ja-JP" altLang="en-US" sz="1200" dirty="0" smtClean="0">
                <a:latin typeface="HGP創英角ﾎﾟｯﾌﾟ体" pitchFamily="50" charset="-128"/>
                <a:ea typeface="HGP創英角ﾎﾟｯﾌﾟ体" pitchFamily="50" charset="-128"/>
              </a:rPr>
              <a:t>展示・体験</a:t>
            </a:r>
            <a:endParaRPr lang="ja-JP" altLang="en-US" sz="1200" dirty="0">
              <a:latin typeface="HGP創英角ﾎﾟｯﾌﾟ体" pitchFamily="50" charset="-128"/>
              <a:ea typeface="HGP創英角ﾎﾟｯﾌﾟ体" pitchFamily="50" charset="-128"/>
            </a:endParaRPr>
          </a:p>
        </p:txBody>
      </p:sp>
      <p:sp>
        <p:nvSpPr>
          <p:cNvPr id="77" name="Text Box 305"/>
          <p:cNvSpPr txBox="1">
            <a:spLocks noChangeArrowheads="1"/>
          </p:cNvSpPr>
          <p:nvPr/>
        </p:nvSpPr>
        <p:spPr bwMode="auto">
          <a:xfrm>
            <a:off x="13419138" y="9293884"/>
            <a:ext cx="519112"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17:30</a:t>
            </a:r>
          </a:p>
        </p:txBody>
      </p:sp>
      <p:sp>
        <p:nvSpPr>
          <p:cNvPr id="83" name="Text Box 311"/>
          <p:cNvSpPr txBox="1">
            <a:spLocks noChangeArrowheads="1"/>
          </p:cNvSpPr>
          <p:nvPr/>
        </p:nvSpPr>
        <p:spPr bwMode="auto">
          <a:xfrm>
            <a:off x="9156700" y="8612210"/>
            <a:ext cx="436563"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a:latin typeface="ＭＳ Ｐゴシック" charset="-128"/>
              </a:rPr>
              <a:t>13:30</a:t>
            </a:r>
          </a:p>
        </p:txBody>
      </p:sp>
      <p:sp>
        <p:nvSpPr>
          <p:cNvPr id="84" name="Text Box 312"/>
          <p:cNvSpPr txBox="1">
            <a:spLocks noChangeArrowheads="1"/>
          </p:cNvSpPr>
          <p:nvPr/>
        </p:nvSpPr>
        <p:spPr bwMode="auto">
          <a:xfrm>
            <a:off x="9191625" y="8739210"/>
            <a:ext cx="18589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50000"/>
              </a:lnSpc>
              <a:spcBef>
                <a:spcPct val="50000"/>
              </a:spcBef>
            </a:pPr>
            <a:r>
              <a:rPr lang="en-US" altLang="ja-JP" sz="1200" dirty="0">
                <a:latin typeface="HGP創英角ﾎﾟｯﾌﾟ体" pitchFamily="50" charset="-128"/>
                <a:ea typeface="HGP創英角ﾎﾟｯﾌﾟ体" pitchFamily="50" charset="-128"/>
              </a:rPr>
              <a:t>  </a:t>
            </a:r>
            <a:r>
              <a:rPr lang="ja-JP" altLang="en-US" sz="1200" dirty="0">
                <a:latin typeface="HGP創英角ﾎﾟｯﾌﾟ体" pitchFamily="50" charset="-128"/>
                <a:ea typeface="HGP創英角ﾎﾟｯﾌﾟ体" pitchFamily="50" charset="-128"/>
              </a:rPr>
              <a:t>トヨタアワード</a:t>
            </a:r>
            <a:r>
              <a:rPr lang="en-US" altLang="ja-JP" sz="1200" dirty="0" smtClean="0">
                <a:latin typeface="HGP創英角ﾎﾟｯﾌﾟ体" pitchFamily="50" charset="-128"/>
                <a:ea typeface="HGP創英角ﾎﾟｯﾌﾟ体" pitchFamily="50" charset="-128"/>
              </a:rPr>
              <a:t>2013</a:t>
            </a:r>
            <a:endParaRPr lang="en-US" altLang="ja-JP" sz="1200" dirty="0">
              <a:latin typeface="HGP創英角ﾎﾟｯﾌﾟ体" pitchFamily="50" charset="-128"/>
              <a:ea typeface="HGP創英角ﾎﾟｯﾌﾟ体" pitchFamily="50" charset="-128"/>
            </a:endParaRPr>
          </a:p>
          <a:p>
            <a:pPr algn="ctr">
              <a:lnSpc>
                <a:spcPct val="50000"/>
              </a:lnSpc>
              <a:spcBef>
                <a:spcPct val="50000"/>
              </a:spcBef>
            </a:pPr>
            <a:r>
              <a:rPr lang="ja-JP" altLang="en-US" sz="1200" dirty="0">
                <a:latin typeface="HGP創英角ﾎﾟｯﾌﾟ体" pitchFamily="50" charset="-128"/>
                <a:ea typeface="HGP創英角ﾎﾟｯﾌﾟ体" pitchFamily="50" charset="-128"/>
              </a:rPr>
              <a:t>表彰式</a:t>
            </a:r>
          </a:p>
        </p:txBody>
      </p:sp>
      <p:sp>
        <p:nvSpPr>
          <p:cNvPr id="85" name="Text Box 313"/>
          <p:cNvSpPr txBox="1">
            <a:spLocks noChangeArrowheads="1"/>
          </p:cNvSpPr>
          <p:nvPr/>
        </p:nvSpPr>
        <p:spPr bwMode="auto">
          <a:xfrm>
            <a:off x="10780713" y="8605860"/>
            <a:ext cx="336550"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a:latin typeface="ＭＳ Ｐゴシック" charset="-128"/>
              </a:rPr>
              <a:t>15:00</a:t>
            </a:r>
          </a:p>
        </p:txBody>
      </p:sp>
      <p:sp>
        <p:nvSpPr>
          <p:cNvPr id="86" name="Text Box 314"/>
          <p:cNvSpPr txBox="1">
            <a:spLocks noChangeArrowheads="1"/>
          </p:cNvSpPr>
          <p:nvPr/>
        </p:nvSpPr>
        <p:spPr bwMode="auto">
          <a:xfrm>
            <a:off x="11870066" y="8613798"/>
            <a:ext cx="374650" cy="15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a:latin typeface="ＭＳ Ｐゴシック" charset="-128"/>
              </a:rPr>
              <a:t>15:45</a:t>
            </a:r>
          </a:p>
        </p:txBody>
      </p:sp>
      <p:sp>
        <p:nvSpPr>
          <p:cNvPr id="87" name="Text Box 315"/>
          <p:cNvSpPr txBox="1">
            <a:spLocks noChangeArrowheads="1"/>
          </p:cNvSpPr>
          <p:nvPr/>
        </p:nvSpPr>
        <p:spPr bwMode="auto">
          <a:xfrm>
            <a:off x="11689091" y="8613798"/>
            <a:ext cx="1123950" cy="15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ja-JP" altLang="en-US" sz="800" dirty="0">
                <a:latin typeface="HGP創英角ﾎﾟｯﾌﾟ体" pitchFamily="50" charset="-128"/>
                <a:ea typeface="HGP創英角ﾎﾟｯﾌﾟ体" pitchFamily="50" charset="-128"/>
              </a:rPr>
              <a:t>挨拶</a:t>
            </a:r>
          </a:p>
        </p:txBody>
      </p:sp>
      <p:sp>
        <p:nvSpPr>
          <p:cNvPr id="88" name="Text Box 316"/>
          <p:cNvSpPr txBox="1">
            <a:spLocks noChangeArrowheads="1"/>
          </p:cNvSpPr>
          <p:nvPr/>
        </p:nvSpPr>
        <p:spPr bwMode="auto">
          <a:xfrm>
            <a:off x="11701791" y="8815410"/>
            <a:ext cx="833437" cy="10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700">
                <a:latin typeface="HG丸ｺﾞｼｯｸM-PRO" pitchFamily="50" charset="-128"/>
                <a:ea typeface="HG丸ｺﾞｼｯｸM-PRO" pitchFamily="50" charset="-128"/>
              </a:rPr>
              <a:t>ト技会会長</a:t>
            </a:r>
          </a:p>
        </p:txBody>
      </p:sp>
      <p:sp>
        <p:nvSpPr>
          <p:cNvPr id="89" name="Text Box 317"/>
          <p:cNvSpPr txBox="1">
            <a:spLocks noChangeArrowheads="1"/>
          </p:cNvSpPr>
          <p:nvPr/>
        </p:nvSpPr>
        <p:spPr bwMode="auto">
          <a:xfrm>
            <a:off x="11922453" y="8926518"/>
            <a:ext cx="406400" cy="10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700" dirty="0">
                <a:latin typeface="HG丸ｺﾞｼｯｸM-PRO" pitchFamily="50" charset="-128"/>
                <a:ea typeface="HG丸ｺﾞｼｯｸM-PRO" pitchFamily="50" charset="-128"/>
              </a:rPr>
              <a:t>委員長</a:t>
            </a:r>
          </a:p>
        </p:txBody>
      </p:sp>
      <p:sp>
        <p:nvSpPr>
          <p:cNvPr id="107" name="Text Box 335"/>
          <p:cNvSpPr txBox="1">
            <a:spLocks noChangeArrowheads="1"/>
          </p:cNvSpPr>
          <p:nvPr/>
        </p:nvSpPr>
        <p:spPr bwMode="auto">
          <a:xfrm>
            <a:off x="3751263" y="5526746"/>
            <a:ext cx="481012"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9:00</a:t>
            </a:r>
          </a:p>
        </p:txBody>
      </p:sp>
      <p:sp>
        <p:nvSpPr>
          <p:cNvPr id="108" name="Text Box 336"/>
          <p:cNvSpPr txBox="1">
            <a:spLocks noChangeArrowheads="1"/>
          </p:cNvSpPr>
          <p:nvPr/>
        </p:nvSpPr>
        <p:spPr bwMode="auto">
          <a:xfrm>
            <a:off x="13412788" y="5514046"/>
            <a:ext cx="5191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dirty="0">
                <a:latin typeface="ＭＳ Ｐゴシック" charset="-128"/>
              </a:rPr>
              <a:t>17:30</a:t>
            </a:r>
          </a:p>
        </p:txBody>
      </p:sp>
      <p:sp>
        <p:nvSpPr>
          <p:cNvPr id="116" name="Text Box 344"/>
          <p:cNvSpPr txBox="1">
            <a:spLocks noChangeArrowheads="1"/>
          </p:cNvSpPr>
          <p:nvPr/>
        </p:nvSpPr>
        <p:spPr bwMode="auto">
          <a:xfrm>
            <a:off x="8442330" y="7899737"/>
            <a:ext cx="982662" cy="1384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P.</a:t>
            </a:r>
            <a:r>
              <a:rPr lang="ja-JP" altLang="en-US" sz="900" dirty="0" smtClean="0">
                <a:latin typeface="HG丸ｺﾞｼｯｸM-PRO" pitchFamily="50" charset="-128"/>
                <a:ea typeface="HG丸ｺﾞｼｯｸM-PRO" pitchFamily="50" charset="-128"/>
              </a:rPr>
              <a:t>１</a:t>
            </a:r>
            <a:r>
              <a:rPr lang="en-US" altLang="ja-JP" sz="900" dirty="0">
                <a:latin typeface="HG丸ｺﾞｼｯｸM-PRO" pitchFamily="50" charset="-128"/>
                <a:ea typeface="HG丸ｺﾞｼｯｸM-PRO" pitchFamily="50" charset="-128"/>
              </a:rPr>
              <a:t>1</a:t>
            </a:r>
            <a:r>
              <a:rPr lang="ja-JP" altLang="en-US" sz="900" dirty="0" smtClean="0">
                <a:latin typeface="HG丸ｺﾞｼｯｸM-PRO" pitchFamily="50" charset="-128"/>
                <a:ea typeface="HG丸ｺﾞｼｯｸM-PRO" pitchFamily="50" charset="-128"/>
              </a:rPr>
              <a:t>～２</a:t>
            </a:r>
            <a:r>
              <a:rPr lang="en-US" altLang="ja-JP" sz="900" dirty="0" smtClean="0">
                <a:latin typeface="HG丸ｺﾞｼｯｸM-PRO" pitchFamily="50" charset="-128"/>
                <a:ea typeface="HG丸ｺﾞｼｯｸM-PRO" pitchFamily="50" charset="-128"/>
              </a:rPr>
              <a:t>1</a:t>
            </a:r>
            <a:endParaRPr lang="ja-JP" altLang="en-US" sz="900" dirty="0">
              <a:latin typeface="HG丸ｺﾞｼｯｸM-PRO" pitchFamily="50" charset="-128"/>
              <a:ea typeface="HG丸ｺﾞｼｯｸM-PRO" pitchFamily="50" charset="-128"/>
            </a:endParaRPr>
          </a:p>
        </p:txBody>
      </p:sp>
      <p:sp>
        <p:nvSpPr>
          <p:cNvPr id="120" name="Text Box 397"/>
          <p:cNvSpPr txBox="1">
            <a:spLocks noChangeArrowheads="1"/>
          </p:cNvSpPr>
          <p:nvPr/>
        </p:nvSpPr>
        <p:spPr bwMode="auto">
          <a:xfrm>
            <a:off x="14282754" y="5596596"/>
            <a:ext cx="715963"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P.3</a:t>
            </a:r>
            <a:r>
              <a:rPr lang="ja-JP" altLang="en-US" sz="900" dirty="0" smtClean="0">
                <a:latin typeface="HG丸ｺﾞｼｯｸM-PRO" pitchFamily="50" charset="-128"/>
                <a:ea typeface="HG丸ｺﾞｼｯｸM-PRO" pitchFamily="50" charset="-128"/>
              </a:rPr>
              <a:t>～</a:t>
            </a:r>
            <a:r>
              <a:rPr lang="en-US" altLang="ja-JP" sz="900" dirty="0">
                <a:latin typeface="HG丸ｺﾞｼｯｸM-PRO" pitchFamily="50" charset="-128"/>
                <a:ea typeface="HG丸ｺﾞｼｯｸM-PRO" pitchFamily="50" charset="-128"/>
              </a:rPr>
              <a:t>6</a:t>
            </a:r>
          </a:p>
        </p:txBody>
      </p:sp>
      <p:pic>
        <p:nvPicPr>
          <p:cNvPr id="121" name="Picture 398" descr="指2_0"/>
          <p:cNvPicPr preferRelativeResize="0">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62067" y="5599771"/>
            <a:ext cx="400050" cy="1317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 name="Picture 401"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4180" y="7902912"/>
            <a:ext cx="400050" cy="1317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 name="Text Box 402"/>
          <p:cNvSpPr txBox="1">
            <a:spLocks noChangeArrowheads="1"/>
          </p:cNvSpPr>
          <p:nvPr/>
        </p:nvSpPr>
        <p:spPr bwMode="auto">
          <a:xfrm>
            <a:off x="11547474" y="8763023"/>
            <a:ext cx="694385"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P.10</a:t>
            </a:r>
            <a:endParaRPr lang="en-US" altLang="ja-JP" sz="900" dirty="0">
              <a:latin typeface="HG丸ｺﾞｼｯｸM-PRO" pitchFamily="50" charset="-128"/>
              <a:ea typeface="HG丸ｺﾞｼｯｸM-PRO" pitchFamily="50" charset="-128"/>
            </a:endParaRPr>
          </a:p>
        </p:txBody>
      </p:sp>
      <p:pic>
        <p:nvPicPr>
          <p:cNvPr id="126" name="Picture 403"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2188" y="8785248"/>
            <a:ext cx="400050" cy="1317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 name="Text Box 404"/>
          <p:cNvSpPr txBox="1">
            <a:spLocks noChangeArrowheads="1"/>
          </p:cNvSpPr>
          <p:nvPr/>
        </p:nvSpPr>
        <p:spPr bwMode="auto">
          <a:xfrm>
            <a:off x="14001131" y="8770960"/>
            <a:ext cx="298450" cy="136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P.9</a:t>
            </a:r>
          </a:p>
        </p:txBody>
      </p:sp>
      <p:pic>
        <p:nvPicPr>
          <p:cNvPr id="128" name="Picture 405"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05844" y="8793184"/>
            <a:ext cx="400050" cy="13176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 name="Text Box 410"/>
          <p:cNvSpPr txBox="1">
            <a:spLocks noChangeArrowheads="1"/>
          </p:cNvSpPr>
          <p:nvPr/>
        </p:nvSpPr>
        <p:spPr bwMode="auto">
          <a:xfrm>
            <a:off x="14271009" y="9425647"/>
            <a:ext cx="527666"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P.8</a:t>
            </a:r>
            <a:endParaRPr lang="en-US" altLang="ja-JP" sz="900" dirty="0">
              <a:latin typeface="HG丸ｺﾞｼｯｸM-PRO" pitchFamily="50" charset="-128"/>
              <a:ea typeface="HG丸ｺﾞｼｯｸM-PRO" pitchFamily="50" charset="-128"/>
            </a:endParaRPr>
          </a:p>
        </p:txBody>
      </p:sp>
      <p:pic>
        <p:nvPicPr>
          <p:cNvPr id="134" name="Picture 411" descr="指2_0"/>
          <p:cNvPicPr preferRelativeResize="0">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66197" y="9438346"/>
            <a:ext cx="400050" cy="1317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 name="AutoShape 434"/>
          <p:cNvSpPr>
            <a:spLocks noChangeArrowheads="1"/>
          </p:cNvSpPr>
          <p:nvPr/>
        </p:nvSpPr>
        <p:spPr bwMode="auto">
          <a:xfrm>
            <a:off x="3676649" y="5951884"/>
            <a:ext cx="10113963" cy="276225"/>
          </a:xfrm>
          <a:prstGeom prst="roundRect">
            <a:avLst>
              <a:gd name="adj" fmla="val 22870"/>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36" name="Text Box 435"/>
          <p:cNvSpPr txBox="1">
            <a:spLocks noChangeArrowheads="1"/>
          </p:cNvSpPr>
          <p:nvPr/>
        </p:nvSpPr>
        <p:spPr bwMode="auto">
          <a:xfrm>
            <a:off x="3751263" y="5951884"/>
            <a:ext cx="5699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9:00</a:t>
            </a:r>
          </a:p>
        </p:txBody>
      </p:sp>
      <p:sp>
        <p:nvSpPr>
          <p:cNvPr id="137" name="Text Box 436"/>
          <p:cNvSpPr txBox="1">
            <a:spLocks noChangeArrowheads="1"/>
          </p:cNvSpPr>
          <p:nvPr/>
        </p:nvSpPr>
        <p:spPr bwMode="auto">
          <a:xfrm>
            <a:off x="4475163" y="5978871"/>
            <a:ext cx="1282700"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buFont typeface="Wingdings" pitchFamily="2" charset="2"/>
              <a:buNone/>
            </a:pPr>
            <a:r>
              <a:rPr lang="ja-JP" altLang="en-US" sz="1200" dirty="0">
                <a:latin typeface="HGP創英角ﾎﾟｯﾌﾟ体" pitchFamily="50" charset="-128"/>
                <a:ea typeface="HGP創英角ﾎﾟｯﾌﾟ体" pitchFamily="50" charset="-128"/>
              </a:rPr>
              <a:t>　社外技術展示</a:t>
            </a:r>
          </a:p>
        </p:txBody>
      </p:sp>
      <p:sp>
        <p:nvSpPr>
          <p:cNvPr id="138" name="Text Box 437"/>
          <p:cNvSpPr txBox="1">
            <a:spLocks noChangeArrowheads="1"/>
          </p:cNvSpPr>
          <p:nvPr/>
        </p:nvSpPr>
        <p:spPr bwMode="auto">
          <a:xfrm>
            <a:off x="13412788" y="5939184"/>
            <a:ext cx="519112"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dirty="0">
                <a:latin typeface="ＭＳ Ｐゴシック" charset="-128"/>
              </a:rPr>
              <a:t>17:30</a:t>
            </a:r>
          </a:p>
        </p:txBody>
      </p:sp>
      <p:sp>
        <p:nvSpPr>
          <p:cNvPr id="139" name="Text Box 438"/>
          <p:cNvSpPr txBox="1">
            <a:spLocks noChangeArrowheads="1"/>
          </p:cNvSpPr>
          <p:nvPr/>
        </p:nvSpPr>
        <p:spPr bwMode="auto">
          <a:xfrm>
            <a:off x="14283708" y="6032846"/>
            <a:ext cx="595135"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P.10</a:t>
            </a:r>
            <a:endParaRPr lang="en-US" altLang="ja-JP" sz="900" dirty="0">
              <a:latin typeface="HG丸ｺﾞｼｯｸM-PRO" pitchFamily="50" charset="-128"/>
              <a:ea typeface="HG丸ｺﾞｼｯｸM-PRO" pitchFamily="50" charset="-128"/>
            </a:endParaRPr>
          </a:p>
        </p:txBody>
      </p:sp>
      <p:pic>
        <p:nvPicPr>
          <p:cNvPr id="140" name="Picture 439" descr="指2_0"/>
          <p:cNvPicPr preferRelativeResize="0">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78897" y="6045546"/>
            <a:ext cx="400050" cy="1317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 name="Text Box 447"/>
          <p:cNvSpPr txBox="1">
            <a:spLocks noChangeArrowheads="1"/>
          </p:cNvSpPr>
          <p:nvPr/>
        </p:nvSpPr>
        <p:spPr bwMode="auto">
          <a:xfrm>
            <a:off x="3721100" y="6984390"/>
            <a:ext cx="3286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8:55</a:t>
            </a:r>
          </a:p>
        </p:txBody>
      </p:sp>
      <p:sp>
        <p:nvSpPr>
          <p:cNvPr id="144" name="Text Box 448"/>
          <p:cNvSpPr txBox="1">
            <a:spLocks noChangeArrowheads="1"/>
          </p:cNvSpPr>
          <p:nvPr/>
        </p:nvSpPr>
        <p:spPr bwMode="auto">
          <a:xfrm>
            <a:off x="7165975" y="6984390"/>
            <a:ext cx="3286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11:55</a:t>
            </a:r>
          </a:p>
        </p:txBody>
      </p:sp>
      <p:sp>
        <p:nvSpPr>
          <p:cNvPr id="147" name="Rectangle 451"/>
          <p:cNvSpPr>
            <a:spLocks noChangeArrowheads="1"/>
          </p:cNvSpPr>
          <p:nvPr/>
        </p:nvSpPr>
        <p:spPr bwMode="auto">
          <a:xfrm>
            <a:off x="4964113" y="7134250"/>
            <a:ext cx="228600" cy="1935160"/>
          </a:xfrm>
          <a:prstGeom prst="rect">
            <a:avLst/>
          </a:prstGeom>
          <a:solidFill>
            <a:srgbClr val="FFFFFF"/>
          </a:solidFill>
          <a:ln w="9525">
            <a:solidFill>
              <a:srgbClr val="B2B2B2"/>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8" name="Text Box 452"/>
          <p:cNvSpPr txBox="1">
            <a:spLocks noChangeArrowheads="1"/>
          </p:cNvSpPr>
          <p:nvPr/>
        </p:nvSpPr>
        <p:spPr bwMode="auto">
          <a:xfrm>
            <a:off x="4918075" y="7174259"/>
            <a:ext cx="2984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sz="900" b="1" dirty="0">
                <a:solidFill>
                  <a:srgbClr val="B2B2B2"/>
                </a:solidFill>
              </a:rPr>
              <a:t>休</a:t>
            </a:r>
          </a:p>
          <a:p>
            <a:pPr algn="l"/>
            <a:r>
              <a:rPr lang="ja-JP" altLang="en-US" sz="900" b="1" dirty="0">
                <a:solidFill>
                  <a:srgbClr val="B2B2B2"/>
                </a:solidFill>
              </a:rPr>
              <a:t>憩</a:t>
            </a:r>
          </a:p>
        </p:txBody>
      </p:sp>
      <p:sp>
        <p:nvSpPr>
          <p:cNvPr id="149" name="Rectangle 453"/>
          <p:cNvSpPr>
            <a:spLocks noChangeArrowheads="1"/>
          </p:cNvSpPr>
          <p:nvPr/>
        </p:nvSpPr>
        <p:spPr bwMode="auto">
          <a:xfrm>
            <a:off x="6392863" y="7131075"/>
            <a:ext cx="230187" cy="1935160"/>
          </a:xfrm>
          <a:prstGeom prst="rect">
            <a:avLst/>
          </a:prstGeom>
          <a:solidFill>
            <a:srgbClr val="FFFFFF"/>
          </a:solidFill>
          <a:ln w="9525">
            <a:solidFill>
              <a:srgbClr val="B2B2B2"/>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50" name="Text Box 454"/>
          <p:cNvSpPr txBox="1">
            <a:spLocks noChangeArrowheads="1"/>
          </p:cNvSpPr>
          <p:nvPr/>
        </p:nvSpPr>
        <p:spPr bwMode="auto">
          <a:xfrm>
            <a:off x="6356350" y="7174259"/>
            <a:ext cx="2984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sz="900" b="1" dirty="0">
                <a:solidFill>
                  <a:srgbClr val="B2B2B2"/>
                </a:solidFill>
              </a:rPr>
              <a:t>休</a:t>
            </a:r>
          </a:p>
          <a:p>
            <a:pPr algn="l"/>
            <a:r>
              <a:rPr lang="ja-JP" altLang="en-US" sz="900" b="1" dirty="0">
                <a:solidFill>
                  <a:srgbClr val="B2B2B2"/>
                </a:solidFill>
              </a:rPr>
              <a:t>憩</a:t>
            </a:r>
          </a:p>
        </p:txBody>
      </p:sp>
      <p:sp>
        <p:nvSpPr>
          <p:cNvPr id="155" name="Text Box 459"/>
          <p:cNvSpPr txBox="1">
            <a:spLocks noChangeArrowheads="1"/>
          </p:cNvSpPr>
          <p:nvPr/>
        </p:nvSpPr>
        <p:spPr bwMode="auto">
          <a:xfrm>
            <a:off x="4700588" y="6985977"/>
            <a:ext cx="328612"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9:50</a:t>
            </a:r>
          </a:p>
        </p:txBody>
      </p:sp>
      <p:sp>
        <p:nvSpPr>
          <p:cNvPr id="156" name="Text Box 460"/>
          <p:cNvSpPr txBox="1">
            <a:spLocks noChangeArrowheads="1"/>
          </p:cNvSpPr>
          <p:nvPr/>
        </p:nvSpPr>
        <p:spPr bwMode="auto">
          <a:xfrm>
            <a:off x="5178425" y="6985977"/>
            <a:ext cx="3286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10:00</a:t>
            </a:r>
          </a:p>
        </p:txBody>
      </p:sp>
      <p:sp>
        <p:nvSpPr>
          <p:cNvPr id="157" name="Text Box 461"/>
          <p:cNvSpPr txBox="1">
            <a:spLocks noChangeArrowheads="1"/>
          </p:cNvSpPr>
          <p:nvPr/>
        </p:nvSpPr>
        <p:spPr bwMode="auto">
          <a:xfrm>
            <a:off x="6073775" y="6985977"/>
            <a:ext cx="3286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10:50</a:t>
            </a:r>
          </a:p>
        </p:txBody>
      </p:sp>
      <p:sp>
        <p:nvSpPr>
          <p:cNvPr id="158" name="Text Box 462"/>
          <p:cNvSpPr txBox="1">
            <a:spLocks noChangeArrowheads="1"/>
          </p:cNvSpPr>
          <p:nvPr/>
        </p:nvSpPr>
        <p:spPr bwMode="auto">
          <a:xfrm>
            <a:off x="6608763" y="6985977"/>
            <a:ext cx="328612"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a:latin typeface="ＭＳ Ｐゴシック" charset="-128"/>
              </a:rPr>
              <a:t>11:00</a:t>
            </a:r>
          </a:p>
        </p:txBody>
      </p:sp>
      <p:sp>
        <p:nvSpPr>
          <p:cNvPr id="174" name="Line 290"/>
          <p:cNvSpPr>
            <a:spLocks noChangeShapeType="1"/>
          </p:cNvSpPr>
          <p:nvPr/>
        </p:nvSpPr>
        <p:spPr bwMode="auto">
          <a:xfrm flipV="1">
            <a:off x="2081982" y="6294465"/>
            <a:ext cx="12420000" cy="15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5" name="Text Box 283"/>
          <p:cNvSpPr txBox="1">
            <a:spLocks noChangeArrowheads="1"/>
          </p:cNvSpPr>
          <p:nvPr/>
        </p:nvSpPr>
        <p:spPr bwMode="auto">
          <a:xfrm>
            <a:off x="2090739" y="5957917"/>
            <a:ext cx="1250950"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１</a:t>
            </a:r>
            <a:r>
              <a:rPr lang="en-US" altLang="ja-JP" sz="1200" dirty="0" smtClean="0">
                <a:latin typeface="HG丸ｺﾞｼｯｸM-PRO" pitchFamily="50" charset="-128"/>
                <a:ea typeface="HG丸ｺﾞｼｯｸM-PRO" pitchFamily="50" charset="-128"/>
              </a:rPr>
              <a:t>F</a:t>
            </a:r>
            <a:r>
              <a:rPr lang="ja-JP" altLang="en-US" sz="1200" dirty="0">
                <a:latin typeface="HG丸ｺﾞｼｯｸM-PRO" pitchFamily="50" charset="-128"/>
                <a:ea typeface="HG丸ｺﾞｼｯｸM-PRO" pitchFamily="50" charset="-128"/>
              </a:rPr>
              <a:t>大</a:t>
            </a:r>
            <a:r>
              <a:rPr lang="ja-JP" altLang="en-US" sz="1200" dirty="0" smtClean="0">
                <a:latin typeface="HG丸ｺﾞｼｯｸM-PRO" pitchFamily="50" charset="-128"/>
                <a:ea typeface="HG丸ｺﾞｼｯｸM-PRO" pitchFamily="50" charset="-128"/>
              </a:rPr>
              <a:t>ホール</a:t>
            </a:r>
            <a:endParaRPr lang="ja-JP" altLang="en-US" sz="300" dirty="0">
              <a:latin typeface="HG丸ｺﾞｼｯｸM-PRO" pitchFamily="50" charset="-128"/>
              <a:ea typeface="HG丸ｺﾞｼｯｸM-PRO" pitchFamily="50" charset="-128"/>
            </a:endParaRPr>
          </a:p>
        </p:txBody>
      </p:sp>
      <p:sp>
        <p:nvSpPr>
          <p:cNvPr id="176" name="AutoShape 269"/>
          <p:cNvSpPr>
            <a:spLocks noChangeArrowheads="1"/>
          </p:cNvSpPr>
          <p:nvPr/>
        </p:nvSpPr>
        <p:spPr bwMode="auto">
          <a:xfrm>
            <a:off x="12405053" y="6396701"/>
            <a:ext cx="1146808" cy="468312"/>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7" name="AutoShape 270"/>
          <p:cNvSpPr>
            <a:spLocks noChangeArrowheads="1"/>
          </p:cNvSpPr>
          <p:nvPr/>
        </p:nvSpPr>
        <p:spPr bwMode="auto">
          <a:xfrm>
            <a:off x="8689346" y="6391938"/>
            <a:ext cx="1101561" cy="468313"/>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8" name="AutoShape 271"/>
          <p:cNvSpPr>
            <a:spLocks noChangeArrowheads="1"/>
          </p:cNvSpPr>
          <p:nvPr/>
        </p:nvSpPr>
        <p:spPr bwMode="auto">
          <a:xfrm>
            <a:off x="5451472" y="6393208"/>
            <a:ext cx="989654" cy="468313"/>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79" name="AutoShape 272"/>
          <p:cNvSpPr>
            <a:spLocks noChangeArrowheads="1"/>
          </p:cNvSpPr>
          <p:nvPr/>
        </p:nvSpPr>
        <p:spPr bwMode="auto">
          <a:xfrm>
            <a:off x="4459288" y="6393526"/>
            <a:ext cx="984239" cy="468312"/>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80" name="Text Box 323"/>
          <p:cNvSpPr txBox="1">
            <a:spLocks noChangeArrowheads="1"/>
          </p:cNvSpPr>
          <p:nvPr/>
        </p:nvSpPr>
        <p:spPr bwMode="auto">
          <a:xfrm>
            <a:off x="8739198" y="6385588"/>
            <a:ext cx="1555750"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smtClean="0">
                <a:latin typeface="ＭＳ Ｐゴシック" charset="-128"/>
              </a:rPr>
              <a:t>13:10</a:t>
            </a:r>
            <a:r>
              <a:rPr lang="ja-JP" altLang="en-US" sz="800" b="1" dirty="0">
                <a:latin typeface="ＭＳ Ｐゴシック" charset="-128"/>
              </a:rPr>
              <a:t>　　　　</a:t>
            </a:r>
            <a:r>
              <a:rPr lang="ja-JP" altLang="en-US" sz="800" b="1" dirty="0" smtClean="0">
                <a:latin typeface="ＭＳ Ｐゴシック" charset="-128"/>
              </a:rPr>
              <a:t>　</a:t>
            </a:r>
            <a:r>
              <a:rPr lang="ja-JP" altLang="en-US" sz="800" b="1" dirty="0">
                <a:latin typeface="ＭＳ Ｐゴシック" charset="-128"/>
              </a:rPr>
              <a:t>　　</a:t>
            </a:r>
            <a:r>
              <a:rPr lang="en-US" altLang="ja-JP" sz="800" b="1" dirty="0" smtClean="0">
                <a:latin typeface="ＭＳ Ｐゴシック" charset="-128"/>
              </a:rPr>
              <a:t>14:00</a:t>
            </a:r>
            <a:endParaRPr lang="en-US" altLang="ja-JP" sz="800" b="1" dirty="0">
              <a:latin typeface="ＭＳ Ｐゴシック" charset="-128"/>
            </a:endParaRPr>
          </a:p>
        </p:txBody>
      </p:sp>
      <p:sp>
        <p:nvSpPr>
          <p:cNvPr id="181" name="Text Box 324"/>
          <p:cNvSpPr txBox="1">
            <a:spLocks noChangeArrowheads="1"/>
          </p:cNvSpPr>
          <p:nvPr/>
        </p:nvSpPr>
        <p:spPr bwMode="auto">
          <a:xfrm>
            <a:off x="8618539" y="6476076"/>
            <a:ext cx="1123950"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smtClean="0">
                <a:latin typeface="HGP創英角ﾎﾟｯﾌﾟ体" pitchFamily="50" charset="-128"/>
                <a:ea typeface="HGP創英角ﾎﾟｯﾌﾟ体" pitchFamily="50" charset="-128"/>
              </a:rPr>
              <a:t>講義</a:t>
            </a:r>
            <a:endParaRPr lang="ja-JP" altLang="en-US" sz="1200" dirty="0">
              <a:latin typeface="HGP創英角ﾎﾟｯﾌﾟ体" pitchFamily="50" charset="-128"/>
              <a:ea typeface="HGP創英角ﾎﾟｯﾌﾟ体" pitchFamily="50" charset="-128"/>
            </a:endParaRPr>
          </a:p>
        </p:txBody>
      </p:sp>
      <p:sp>
        <p:nvSpPr>
          <p:cNvPr id="182" name="Text Box 325"/>
          <p:cNvSpPr txBox="1">
            <a:spLocks noChangeArrowheads="1"/>
          </p:cNvSpPr>
          <p:nvPr/>
        </p:nvSpPr>
        <p:spPr bwMode="auto">
          <a:xfrm>
            <a:off x="8461377" y="6715788"/>
            <a:ext cx="1574800"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「自動運転技術」</a:t>
            </a:r>
            <a:endParaRPr lang="ja-JP" altLang="en-US" sz="900" dirty="0">
              <a:latin typeface="HG丸ｺﾞｼｯｸM-PRO" pitchFamily="50" charset="-128"/>
              <a:ea typeface="HG丸ｺﾞｼｯｸM-PRO" pitchFamily="50" charset="-128"/>
            </a:endParaRPr>
          </a:p>
        </p:txBody>
      </p:sp>
      <p:sp>
        <p:nvSpPr>
          <p:cNvPr id="183" name="Text Box 326"/>
          <p:cNvSpPr txBox="1">
            <a:spLocks noChangeArrowheads="1"/>
          </p:cNvSpPr>
          <p:nvPr/>
        </p:nvSpPr>
        <p:spPr bwMode="auto">
          <a:xfrm>
            <a:off x="12385376" y="6388763"/>
            <a:ext cx="1997710" cy="152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smtClean="0">
                <a:latin typeface="ＭＳ Ｐゴシック" charset="-128"/>
              </a:rPr>
              <a:t>15:50</a:t>
            </a:r>
            <a:r>
              <a:rPr lang="ja-JP" altLang="en-US" sz="800" b="1" dirty="0">
                <a:latin typeface="ＭＳ Ｐゴシック" charset="-128"/>
              </a:rPr>
              <a:t>　　　　　　　</a:t>
            </a:r>
            <a:r>
              <a:rPr lang="ja-JP" altLang="en-US" sz="800" b="1" dirty="0" smtClean="0">
                <a:latin typeface="ＭＳ Ｐゴシック" charset="-128"/>
              </a:rPr>
              <a:t>　</a:t>
            </a:r>
            <a:r>
              <a:rPr lang="ja-JP" altLang="en-US" sz="800" b="1" dirty="0">
                <a:latin typeface="ＭＳ Ｐゴシック" charset="-128"/>
              </a:rPr>
              <a:t>　</a:t>
            </a:r>
            <a:r>
              <a:rPr lang="en-US" altLang="ja-JP" sz="800" b="1" dirty="0" smtClean="0">
                <a:latin typeface="ＭＳ Ｐゴシック" charset="-128"/>
              </a:rPr>
              <a:t>17:20</a:t>
            </a:r>
            <a:endParaRPr lang="en-US" altLang="ja-JP" sz="800" b="1" dirty="0">
              <a:latin typeface="ＭＳ Ｐゴシック" charset="-128"/>
            </a:endParaRPr>
          </a:p>
        </p:txBody>
      </p:sp>
      <p:sp>
        <p:nvSpPr>
          <p:cNvPr id="184" name="Text Box 327"/>
          <p:cNvSpPr txBox="1">
            <a:spLocks noChangeArrowheads="1"/>
          </p:cNvSpPr>
          <p:nvPr/>
        </p:nvSpPr>
        <p:spPr bwMode="auto">
          <a:xfrm>
            <a:off x="12197732" y="6493538"/>
            <a:ext cx="1490662"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smtClean="0">
                <a:latin typeface="HGP創英角ﾎﾟｯﾌﾟ体" pitchFamily="50" charset="-128"/>
                <a:ea typeface="HGP創英角ﾎﾟｯﾌﾟ体" pitchFamily="50" charset="-128"/>
              </a:rPr>
              <a:t>特別講演（中継）</a:t>
            </a:r>
            <a:endParaRPr lang="ja-JP" altLang="en-US" sz="1200" dirty="0">
              <a:latin typeface="HGP創英角ﾎﾟｯﾌﾟ体" pitchFamily="50" charset="-128"/>
              <a:ea typeface="HGP創英角ﾎﾟｯﾌﾟ体" pitchFamily="50" charset="-128"/>
            </a:endParaRPr>
          </a:p>
        </p:txBody>
      </p:sp>
      <p:sp>
        <p:nvSpPr>
          <p:cNvPr id="185" name="Text Box 328"/>
          <p:cNvSpPr txBox="1">
            <a:spLocks noChangeArrowheads="1"/>
          </p:cNvSpPr>
          <p:nvPr/>
        </p:nvSpPr>
        <p:spPr bwMode="auto">
          <a:xfrm>
            <a:off x="12394904" y="6731663"/>
            <a:ext cx="1243012"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「最新撮影技術」</a:t>
            </a:r>
            <a:endParaRPr lang="ja-JP" altLang="en-US" sz="900" dirty="0">
              <a:latin typeface="HG丸ｺﾞｼｯｸM-PRO" pitchFamily="50" charset="-128"/>
              <a:ea typeface="HG丸ｺﾞｼｯｸM-PRO" pitchFamily="50" charset="-128"/>
            </a:endParaRPr>
          </a:p>
        </p:txBody>
      </p:sp>
      <p:sp>
        <p:nvSpPr>
          <p:cNvPr id="186" name="Text Box 329"/>
          <p:cNvSpPr txBox="1">
            <a:spLocks noChangeArrowheads="1"/>
          </p:cNvSpPr>
          <p:nvPr/>
        </p:nvSpPr>
        <p:spPr bwMode="auto">
          <a:xfrm>
            <a:off x="5456235" y="6385588"/>
            <a:ext cx="1090612"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smtClean="0">
                <a:latin typeface="ＭＳ Ｐゴシック" charset="-128"/>
              </a:rPr>
              <a:t>10:10</a:t>
            </a:r>
            <a:r>
              <a:rPr lang="ja-JP" altLang="en-US" sz="800" b="1" dirty="0">
                <a:latin typeface="ＭＳ Ｐゴシック" charset="-128"/>
              </a:rPr>
              <a:t>　　　　　　</a:t>
            </a:r>
            <a:r>
              <a:rPr lang="en-US" altLang="ja-JP" sz="800" b="1" dirty="0" smtClean="0">
                <a:latin typeface="ＭＳ Ｐゴシック" charset="-128"/>
              </a:rPr>
              <a:t>10:50</a:t>
            </a:r>
            <a:endParaRPr lang="en-US" altLang="ja-JP" sz="800" b="1" dirty="0">
              <a:latin typeface="ＭＳ Ｐゴシック" charset="-128"/>
            </a:endParaRPr>
          </a:p>
        </p:txBody>
      </p:sp>
      <p:sp>
        <p:nvSpPr>
          <p:cNvPr id="187" name="Text Box 330"/>
          <p:cNvSpPr txBox="1">
            <a:spLocks noChangeArrowheads="1"/>
          </p:cNvSpPr>
          <p:nvPr/>
        </p:nvSpPr>
        <p:spPr bwMode="auto">
          <a:xfrm>
            <a:off x="5332410" y="6490363"/>
            <a:ext cx="1123950"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a:latin typeface="HGP創英角ﾎﾟｯﾌﾟ体" pitchFamily="50" charset="-128"/>
                <a:ea typeface="HGP創英角ﾎﾟｯﾌﾟ体" pitchFamily="50" charset="-128"/>
              </a:rPr>
              <a:t>講義</a:t>
            </a:r>
          </a:p>
        </p:txBody>
      </p:sp>
      <p:sp>
        <p:nvSpPr>
          <p:cNvPr id="188" name="Text Box 331"/>
          <p:cNvSpPr txBox="1">
            <a:spLocks noChangeArrowheads="1"/>
          </p:cNvSpPr>
          <p:nvPr/>
        </p:nvSpPr>
        <p:spPr bwMode="auto">
          <a:xfrm>
            <a:off x="5329235" y="6736108"/>
            <a:ext cx="1243012"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「ランクル　造る」</a:t>
            </a:r>
            <a:endParaRPr lang="ja-JP" altLang="en-US" sz="900" dirty="0">
              <a:latin typeface="HG丸ｺﾞｼｯｸM-PRO" pitchFamily="50" charset="-128"/>
              <a:ea typeface="HG丸ｺﾞｼｯｸM-PRO" pitchFamily="50" charset="-128"/>
            </a:endParaRPr>
          </a:p>
        </p:txBody>
      </p:sp>
      <p:sp>
        <p:nvSpPr>
          <p:cNvPr id="189" name="Text Box 332"/>
          <p:cNvSpPr txBox="1">
            <a:spLocks noChangeArrowheads="1"/>
          </p:cNvSpPr>
          <p:nvPr/>
        </p:nvSpPr>
        <p:spPr bwMode="auto">
          <a:xfrm>
            <a:off x="4502150" y="6385588"/>
            <a:ext cx="1160463"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a:latin typeface="ＭＳ Ｐゴシック" charset="-128"/>
              </a:rPr>
              <a:t>9:30</a:t>
            </a:r>
            <a:r>
              <a:rPr lang="ja-JP" altLang="en-US" sz="800" b="1" dirty="0">
                <a:latin typeface="ＭＳ Ｐゴシック" charset="-128"/>
              </a:rPr>
              <a:t>　　　　　　 </a:t>
            </a:r>
            <a:r>
              <a:rPr lang="en-US" altLang="ja-JP" sz="800" b="1" dirty="0" smtClean="0">
                <a:latin typeface="ＭＳ Ｐゴシック" charset="-128"/>
              </a:rPr>
              <a:t>10:10</a:t>
            </a:r>
            <a:endParaRPr lang="en-US" altLang="ja-JP" sz="800" b="1" dirty="0">
              <a:latin typeface="ＭＳ Ｐゴシック" charset="-128"/>
            </a:endParaRPr>
          </a:p>
        </p:txBody>
      </p:sp>
      <p:sp>
        <p:nvSpPr>
          <p:cNvPr id="190" name="Text Box 333"/>
          <p:cNvSpPr txBox="1">
            <a:spLocks noChangeArrowheads="1"/>
          </p:cNvSpPr>
          <p:nvPr/>
        </p:nvSpPr>
        <p:spPr bwMode="auto">
          <a:xfrm>
            <a:off x="4320848" y="6490363"/>
            <a:ext cx="1123950"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a:latin typeface="HGP創英角ﾎﾟｯﾌﾟ体" pitchFamily="50" charset="-128"/>
                <a:ea typeface="HGP創英角ﾎﾟｯﾌﾟ体" pitchFamily="50" charset="-128"/>
              </a:rPr>
              <a:t>講義</a:t>
            </a:r>
          </a:p>
        </p:txBody>
      </p:sp>
      <p:sp>
        <p:nvSpPr>
          <p:cNvPr id="191" name="Text Box 334"/>
          <p:cNvSpPr txBox="1">
            <a:spLocks noChangeArrowheads="1"/>
          </p:cNvSpPr>
          <p:nvPr/>
        </p:nvSpPr>
        <p:spPr bwMode="auto">
          <a:xfrm>
            <a:off x="4293547" y="6728488"/>
            <a:ext cx="1319212"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「ランクル　企画」</a:t>
            </a:r>
            <a:endParaRPr lang="ja-JP" altLang="en-US" sz="900" dirty="0">
              <a:latin typeface="HG丸ｺﾞｼｯｸM-PRO" pitchFamily="50" charset="-128"/>
              <a:ea typeface="HG丸ｺﾞｼｯｸM-PRO" pitchFamily="50" charset="-128"/>
            </a:endParaRPr>
          </a:p>
        </p:txBody>
      </p:sp>
      <p:grpSp>
        <p:nvGrpSpPr>
          <p:cNvPr id="192" name="Group 337"/>
          <p:cNvGrpSpPr>
            <a:grpSpLocks/>
          </p:cNvGrpSpPr>
          <p:nvPr/>
        </p:nvGrpSpPr>
        <p:grpSpPr bwMode="auto">
          <a:xfrm>
            <a:off x="13658561" y="6534813"/>
            <a:ext cx="883490" cy="160338"/>
            <a:chOff x="4238" y="3899"/>
            <a:chExt cx="435" cy="79"/>
          </a:xfrm>
        </p:grpSpPr>
        <p:sp>
          <p:nvSpPr>
            <p:cNvPr id="193" name="Text Box 338"/>
            <p:cNvSpPr txBox="1">
              <a:spLocks noChangeArrowheads="1"/>
            </p:cNvSpPr>
            <p:nvPr/>
          </p:nvSpPr>
          <p:spPr bwMode="auto">
            <a:xfrm>
              <a:off x="4485" y="3899"/>
              <a:ext cx="188" cy="6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P.9</a:t>
              </a:r>
              <a:endParaRPr lang="ja-JP" altLang="en-US" sz="900" dirty="0">
                <a:latin typeface="HG丸ｺﾞｼｯｸM-PRO" pitchFamily="50" charset="-128"/>
                <a:ea typeface="HG丸ｺﾞｼｯｸM-PRO" pitchFamily="50" charset="-128"/>
              </a:endParaRPr>
            </a:p>
          </p:txBody>
        </p:sp>
        <p:pic>
          <p:nvPicPr>
            <p:cNvPr id="194" name="Picture 339"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8" y="3913"/>
              <a:ext cx="197" cy="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5" name="Text Box 340"/>
          <p:cNvSpPr txBox="1">
            <a:spLocks noChangeArrowheads="1"/>
          </p:cNvSpPr>
          <p:nvPr/>
        </p:nvSpPr>
        <p:spPr bwMode="auto">
          <a:xfrm>
            <a:off x="10285103" y="6561801"/>
            <a:ext cx="298450"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P.9</a:t>
            </a:r>
            <a:endParaRPr lang="ja-JP" altLang="en-US" sz="900" dirty="0">
              <a:latin typeface="HG丸ｺﾞｼｯｸM-PRO" pitchFamily="50" charset="-128"/>
              <a:ea typeface="HG丸ｺﾞｼｯｸM-PRO" pitchFamily="50" charset="-128"/>
            </a:endParaRPr>
          </a:p>
        </p:txBody>
      </p:sp>
      <p:pic>
        <p:nvPicPr>
          <p:cNvPr id="196" name="Picture 341"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89816" y="6584026"/>
            <a:ext cx="400050" cy="1317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7" name="Text Box 342"/>
          <p:cNvSpPr txBox="1">
            <a:spLocks noChangeArrowheads="1"/>
          </p:cNvSpPr>
          <p:nvPr/>
        </p:nvSpPr>
        <p:spPr bwMode="auto">
          <a:xfrm>
            <a:off x="8091806" y="6542751"/>
            <a:ext cx="382588"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P.7</a:t>
            </a:r>
            <a:endParaRPr lang="ja-JP" altLang="en-US" sz="900" dirty="0">
              <a:latin typeface="HG丸ｺﾞｼｯｸM-PRO" pitchFamily="50" charset="-128"/>
              <a:ea typeface="HG丸ｺﾞｼｯｸM-PRO" pitchFamily="50" charset="-128"/>
            </a:endParaRPr>
          </a:p>
        </p:txBody>
      </p:sp>
      <p:pic>
        <p:nvPicPr>
          <p:cNvPr id="198" name="Picture 343" descr="指2_0"/>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4137" y="6585613"/>
            <a:ext cx="400050" cy="1317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9" name="AutoShape 271"/>
          <p:cNvSpPr>
            <a:spLocks noChangeArrowheads="1"/>
          </p:cNvSpPr>
          <p:nvPr/>
        </p:nvSpPr>
        <p:spPr bwMode="auto">
          <a:xfrm>
            <a:off x="6639560" y="6394497"/>
            <a:ext cx="989654" cy="468313"/>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00" name="Text Box 329"/>
          <p:cNvSpPr txBox="1">
            <a:spLocks noChangeArrowheads="1"/>
          </p:cNvSpPr>
          <p:nvPr/>
        </p:nvSpPr>
        <p:spPr bwMode="auto">
          <a:xfrm>
            <a:off x="6644323" y="6386877"/>
            <a:ext cx="1090612"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smtClean="0">
                <a:latin typeface="ＭＳ Ｐゴシック" charset="-128"/>
              </a:rPr>
              <a:t>11:05</a:t>
            </a:r>
            <a:r>
              <a:rPr lang="ja-JP" altLang="en-US" sz="800" b="1" dirty="0">
                <a:latin typeface="ＭＳ Ｐゴシック" charset="-128"/>
              </a:rPr>
              <a:t>　　　　　　</a:t>
            </a:r>
            <a:r>
              <a:rPr lang="en-US" altLang="ja-JP" sz="800" b="1" dirty="0" smtClean="0">
                <a:latin typeface="ＭＳ Ｐゴシック" charset="-128"/>
              </a:rPr>
              <a:t>11:45</a:t>
            </a:r>
            <a:endParaRPr lang="en-US" altLang="ja-JP" sz="800" b="1" dirty="0">
              <a:latin typeface="ＭＳ Ｐゴシック" charset="-128"/>
            </a:endParaRPr>
          </a:p>
        </p:txBody>
      </p:sp>
      <p:sp>
        <p:nvSpPr>
          <p:cNvPr id="201" name="Text Box 330"/>
          <p:cNvSpPr txBox="1">
            <a:spLocks noChangeArrowheads="1"/>
          </p:cNvSpPr>
          <p:nvPr/>
        </p:nvSpPr>
        <p:spPr bwMode="auto">
          <a:xfrm>
            <a:off x="6501448" y="6491652"/>
            <a:ext cx="1123950"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a:latin typeface="HGP創英角ﾎﾟｯﾌﾟ体" pitchFamily="50" charset="-128"/>
                <a:ea typeface="HGP創英角ﾎﾟｯﾌﾟ体" pitchFamily="50" charset="-128"/>
              </a:rPr>
              <a:t>講義</a:t>
            </a:r>
          </a:p>
        </p:txBody>
      </p:sp>
      <p:sp>
        <p:nvSpPr>
          <p:cNvPr id="202" name="Text Box 331"/>
          <p:cNvSpPr txBox="1">
            <a:spLocks noChangeArrowheads="1"/>
          </p:cNvSpPr>
          <p:nvPr/>
        </p:nvSpPr>
        <p:spPr bwMode="auto">
          <a:xfrm>
            <a:off x="6498273" y="6737397"/>
            <a:ext cx="1243012"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「ランクル　</a:t>
            </a:r>
            <a:r>
              <a:rPr lang="ja-JP" altLang="en-US" sz="900" dirty="0">
                <a:latin typeface="HG丸ｺﾞｼｯｸM-PRO" pitchFamily="50" charset="-128"/>
                <a:ea typeface="HG丸ｺﾞｼｯｸM-PRO" pitchFamily="50" charset="-128"/>
              </a:rPr>
              <a:t>使う</a:t>
            </a:r>
            <a:r>
              <a:rPr lang="ja-JP" altLang="en-US" sz="900" dirty="0" smtClean="0">
                <a:latin typeface="HG丸ｺﾞｼｯｸM-PRO" pitchFamily="50" charset="-128"/>
                <a:ea typeface="HG丸ｺﾞｼｯｸM-PRO" pitchFamily="50" charset="-128"/>
              </a:rPr>
              <a:t>」</a:t>
            </a:r>
            <a:endParaRPr lang="ja-JP" altLang="en-US" sz="900" dirty="0">
              <a:latin typeface="HG丸ｺﾞｼｯｸM-PRO" pitchFamily="50" charset="-128"/>
              <a:ea typeface="HG丸ｺﾞｼｯｸM-PRO" pitchFamily="50" charset="-128"/>
            </a:endParaRPr>
          </a:p>
        </p:txBody>
      </p:sp>
      <p:sp>
        <p:nvSpPr>
          <p:cNvPr id="209" name="AutoShape 269"/>
          <p:cNvSpPr>
            <a:spLocks noChangeArrowheads="1"/>
          </p:cNvSpPr>
          <p:nvPr/>
        </p:nvSpPr>
        <p:spPr bwMode="auto">
          <a:xfrm>
            <a:off x="12405053" y="8624275"/>
            <a:ext cx="1146808" cy="468312"/>
          </a:xfrm>
          <a:prstGeom prst="roundRect">
            <a:avLst>
              <a:gd name="adj" fmla="val 11199"/>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10" name="Text Box 326"/>
          <p:cNvSpPr txBox="1">
            <a:spLocks noChangeArrowheads="1"/>
          </p:cNvSpPr>
          <p:nvPr/>
        </p:nvSpPr>
        <p:spPr bwMode="auto">
          <a:xfrm>
            <a:off x="12385376" y="8616337"/>
            <a:ext cx="1997710" cy="152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800" b="1" dirty="0" smtClean="0">
                <a:latin typeface="ＭＳ Ｐゴシック" charset="-128"/>
              </a:rPr>
              <a:t>15:50</a:t>
            </a:r>
            <a:r>
              <a:rPr lang="ja-JP" altLang="en-US" sz="800" b="1" dirty="0">
                <a:latin typeface="ＭＳ Ｐゴシック" charset="-128"/>
              </a:rPr>
              <a:t>　　　　　　　</a:t>
            </a:r>
            <a:r>
              <a:rPr lang="ja-JP" altLang="en-US" sz="800" b="1" dirty="0" smtClean="0">
                <a:latin typeface="ＭＳ Ｐゴシック" charset="-128"/>
              </a:rPr>
              <a:t>　</a:t>
            </a:r>
            <a:r>
              <a:rPr lang="ja-JP" altLang="en-US" sz="800" b="1" dirty="0">
                <a:latin typeface="ＭＳ Ｐゴシック" charset="-128"/>
              </a:rPr>
              <a:t>　</a:t>
            </a:r>
            <a:r>
              <a:rPr lang="en-US" altLang="ja-JP" sz="800" b="1" dirty="0" smtClean="0">
                <a:latin typeface="ＭＳ Ｐゴシック" charset="-128"/>
              </a:rPr>
              <a:t>17:20</a:t>
            </a:r>
            <a:endParaRPr lang="en-US" altLang="ja-JP" sz="800" b="1" dirty="0">
              <a:latin typeface="ＭＳ Ｐゴシック" charset="-128"/>
            </a:endParaRPr>
          </a:p>
        </p:txBody>
      </p:sp>
      <p:sp>
        <p:nvSpPr>
          <p:cNvPr id="211" name="Text Box 327"/>
          <p:cNvSpPr txBox="1">
            <a:spLocks noChangeArrowheads="1"/>
          </p:cNvSpPr>
          <p:nvPr/>
        </p:nvSpPr>
        <p:spPr bwMode="auto">
          <a:xfrm>
            <a:off x="12197732" y="8721112"/>
            <a:ext cx="1490662"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200" dirty="0">
                <a:latin typeface="HGP創英角ﾎﾟｯﾌﾟ体" pitchFamily="50" charset="-128"/>
                <a:ea typeface="HGP創英角ﾎﾟｯﾌﾟ体" pitchFamily="50" charset="-128"/>
              </a:rPr>
              <a:t>  </a:t>
            </a:r>
            <a:r>
              <a:rPr lang="ja-JP" altLang="en-US" sz="1200" dirty="0" smtClean="0">
                <a:latin typeface="HGP創英角ﾎﾟｯﾌﾟ体" pitchFamily="50" charset="-128"/>
                <a:ea typeface="HGP創英角ﾎﾟｯﾌﾟ体" pitchFamily="50" charset="-128"/>
              </a:rPr>
              <a:t>特別講演</a:t>
            </a:r>
            <a:endParaRPr lang="ja-JP" altLang="en-US" sz="1200" dirty="0">
              <a:latin typeface="HGP創英角ﾎﾟｯﾌﾟ体" pitchFamily="50" charset="-128"/>
              <a:ea typeface="HGP創英角ﾎﾟｯﾌﾟ体" pitchFamily="50" charset="-128"/>
            </a:endParaRPr>
          </a:p>
        </p:txBody>
      </p:sp>
      <p:sp>
        <p:nvSpPr>
          <p:cNvPr id="212" name="Text Box 328"/>
          <p:cNvSpPr txBox="1">
            <a:spLocks noChangeArrowheads="1"/>
          </p:cNvSpPr>
          <p:nvPr/>
        </p:nvSpPr>
        <p:spPr bwMode="auto">
          <a:xfrm>
            <a:off x="12394904" y="8949695"/>
            <a:ext cx="1243012" cy="1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lgn="ctr">
              <a:lnSpc>
                <a:spcPct val="70000"/>
              </a:lnSpc>
              <a:spcBef>
                <a:spcPct val="50000"/>
              </a:spcBef>
            </a:pPr>
            <a:r>
              <a:rPr lang="ja-JP" altLang="en-US" sz="900" dirty="0" smtClean="0">
                <a:latin typeface="HG丸ｺﾞｼｯｸM-PRO" pitchFamily="50" charset="-128"/>
                <a:ea typeface="HG丸ｺﾞｼｯｸM-PRO" pitchFamily="50" charset="-128"/>
              </a:rPr>
              <a:t>「最新撮影技術」</a:t>
            </a:r>
            <a:endParaRPr lang="ja-JP" altLang="en-US" sz="900" dirty="0">
              <a:latin typeface="HG丸ｺﾞｼｯｸM-PRO" pitchFamily="50" charset="-128"/>
              <a:ea typeface="HG丸ｺﾞｼｯｸM-PRO" pitchFamily="50" charset="-128"/>
            </a:endParaRPr>
          </a:p>
        </p:txBody>
      </p:sp>
      <p:sp>
        <p:nvSpPr>
          <p:cNvPr id="214" name="AutoShape 262"/>
          <p:cNvSpPr>
            <a:spLocks noChangeArrowheads="1"/>
          </p:cNvSpPr>
          <p:nvPr/>
        </p:nvSpPr>
        <p:spPr bwMode="auto">
          <a:xfrm>
            <a:off x="5014283" y="9855226"/>
            <a:ext cx="7538080" cy="360362"/>
          </a:xfrm>
          <a:prstGeom prst="roundRect">
            <a:avLst>
              <a:gd name="adj" fmla="val 22870"/>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15" name="Text Box 298"/>
          <p:cNvSpPr txBox="1">
            <a:spLocks noChangeArrowheads="1"/>
          </p:cNvSpPr>
          <p:nvPr/>
        </p:nvSpPr>
        <p:spPr bwMode="auto">
          <a:xfrm>
            <a:off x="5082545" y="9855226"/>
            <a:ext cx="569913" cy="167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dirty="0" smtClean="0">
                <a:latin typeface="ＭＳ Ｐゴシック" charset="-128"/>
              </a:rPr>
              <a:t>10:00</a:t>
            </a:r>
            <a:endParaRPr lang="en-US" altLang="ja-JP" sz="900" b="1" dirty="0">
              <a:latin typeface="ＭＳ Ｐゴシック" charset="-128"/>
            </a:endParaRPr>
          </a:p>
        </p:txBody>
      </p:sp>
      <p:sp>
        <p:nvSpPr>
          <p:cNvPr id="216" name="Text Box 302"/>
          <p:cNvSpPr txBox="1">
            <a:spLocks noChangeArrowheads="1"/>
          </p:cNvSpPr>
          <p:nvPr/>
        </p:nvSpPr>
        <p:spPr bwMode="auto">
          <a:xfrm>
            <a:off x="5474645" y="9937776"/>
            <a:ext cx="3823347" cy="21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buFont typeface="Wingdings" pitchFamily="2" charset="2"/>
              <a:buNone/>
            </a:pPr>
            <a:r>
              <a:rPr lang="ja-JP" altLang="en-US" sz="1200" dirty="0" smtClean="0">
                <a:latin typeface="HGP創英角ﾎﾟｯﾌﾟ体" pitchFamily="50" charset="-128"/>
                <a:ea typeface="HGP創英角ﾎﾟｯﾌﾟ体" pitchFamily="50" charset="-128"/>
              </a:rPr>
              <a:t>実車試乗</a:t>
            </a:r>
            <a:r>
              <a:rPr lang="ja-JP" altLang="en-US" sz="1200" dirty="0">
                <a:latin typeface="HGP創英角ﾎﾟｯﾌﾟ体" pitchFamily="50" charset="-128"/>
                <a:ea typeface="HGP創英角ﾎﾟｯﾌﾟ体" pitchFamily="50" charset="-128"/>
              </a:rPr>
              <a:t>　</a:t>
            </a:r>
            <a:r>
              <a:rPr lang="ja-JP" altLang="en-US" sz="1200" dirty="0" smtClean="0">
                <a:latin typeface="HG丸ｺﾞｼｯｸM-PRO" pitchFamily="50" charset="-128"/>
                <a:ea typeface="HG丸ｺﾞｼｯｸM-PRO" pitchFamily="50" charset="-128"/>
              </a:rPr>
              <a:t>「オフロード同乗体験」</a:t>
            </a:r>
            <a:endParaRPr lang="ja-JP" altLang="en-US" sz="1200" dirty="0">
              <a:latin typeface="HG丸ｺﾞｼｯｸM-PRO" pitchFamily="50" charset="-128"/>
              <a:ea typeface="HG丸ｺﾞｼｯｸM-PRO" pitchFamily="50" charset="-128"/>
            </a:endParaRPr>
          </a:p>
        </p:txBody>
      </p:sp>
      <p:sp>
        <p:nvSpPr>
          <p:cNvPr id="217" name="Text Box 305"/>
          <p:cNvSpPr txBox="1">
            <a:spLocks noChangeArrowheads="1"/>
          </p:cNvSpPr>
          <p:nvPr/>
        </p:nvSpPr>
        <p:spPr bwMode="auto">
          <a:xfrm>
            <a:off x="12150737" y="9842526"/>
            <a:ext cx="519112" cy="167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dirty="0" smtClean="0">
                <a:latin typeface="ＭＳ Ｐゴシック" charset="-128"/>
              </a:rPr>
              <a:t>16:00</a:t>
            </a:r>
            <a:endParaRPr lang="en-US" altLang="ja-JP" sz="900" b="1" dirty="0">
              <a:latin typeface="ＭＳ Ｐゴシック" charset="-128"/>
            </a:endParaRPr>
          </a:p>
        </p:txBody>
      </p:sp>
      <p:sp>
        <p:nvSpPr>
          <p:cNvPr id="218" name="Text Box 410"/>
          <p:cNvSpPr txBox="1">
            <a:spLocks noChangeArrowheads="1"/>
          </p:cNvSpPr>
          <p:nvPr/>
        </p:nvSpPr>
        <p:spPr bwMode="auto">
          <a:xfrm>
            <a:off x="13051171" y="9936188"/>
            <a:ext cx="298450" cy="1384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dirty="0">
                <a:latin typeface="HG丸ｺﾞｼｯｸM-PRO" pitchFamily="50" charset="-128"/>
                <a:ea typeface="HG丸ｺﾞｼｯｸM-PRO" pitchFamily="50" charset="-128"/>
              </a:rPr>
              <a:t> </a:t>
            </a:r>
            <a:r>
              <a:rPr lang="en-US" altLang="ja-JP" sz="900" dirty="0" smtClean="0">
                <a:latin typeface="HG丸ｺﾞｼｯｸM-PRO" pitchFamily="50" charset="-128"/>
                <a:ea typeface="HG丸ｺﾞｼｯｸM-PRO" pitchFamily="50" charset="-128"/>
              </a:rPr>
              <a:t>P.8</a:t>
            </a:r>
            <a:endParaRPr lang="en-US" altLang="ja-JP" sz="900" dirty="0">
              <a:latin typeface="HG丸ｺﾞｼｯｸM-PRO" pitchFamily="50" charset="-128"/>
              <a:ea typeface="HG丸ｺﾞｼｯｸM-PRO" pitchFamily="50" charset="-128"/>
            </a:endParaRPr>
          </a:p>
        </p:txBody>
      </p:sp>
      <p:pic>
        <p:nvPicPr>
          <p:cNvPr id="219" name="Picture 411" descr="指2_0"/>
          <p:cNvPicPr preferRelativeResize="0">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646359" y="9948888"/>
            <a:ext cx="400050" cy="1317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0" name="Text Box 283"/>
          <p:cNvSpPr txBox="1">
            <a:spLocks noChangeArrowheads="1"/>
          </p:cNvSpPr>
          <p:nvPr/>
        </p:nvSpPr>
        <p:spPr bwMode="auto">
          <a:xfrm>
            <a:off x="2116139" y="6524652"/>
            <a:ext cx="1250950"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en-US" altLang="ja-JP" sz="1200" dirty="0" smtClean="0">
                <a:latin typeface="HG丸ｺﾞｼｯｸM-PRO" pitchFamily="50" charset="-128"/>
                <a:ea typeface="HG丸ｺﾞｼｯｸM-PRO" pitchFamily="50" charset="-128"/>
              </a:rPr>
              <a:t>5F</a:t>
            </a:r>
            <a:r>
              <a:rPr lang="ja-JP" altLang="en-US" sz="1200" dirty="0">
                <a:latin typeface="HG丸ｺﾞｼｯｸM-PRO" pitchFamily="50" charset="-128"/>
                <a:ea typeface="HG丸ｺﾞｼｯｸM-PRO" pitchFamily="50" charset="-128"/>
              </a:rPr>
              <a:t>大</a:t>
            </a:r>
            <a:r>
              <a:rPr lang="ja-JP" altLang="en-US" sz="1200" dirty="0" smtClean="0">
                <a:latin typeface="HG丸ｺﾞｼｯｸM-PRO" pitchFamily="50" charset="-128"/>
                <a:ea typeface="HG丸ｺﾞｼｯｸM-PRO" pitchFamily="50" charset="-128"/>
              </a:rPr>
              <a:t>ホール</a:t>
            </a:r>
            <a:endParaRPr lang="ja-JP" altLang="en-US" sz="300" dirty="0">
              <a:latin typeface="HG丸ｺﾞｼｯｸM-PRO" pitchFamily="50" charset="-128"/>
              <a:ea typeface="HG丸ｺﾞｼｯｸM-PRO" pitchFamily="50" charset="-128"/>
            </a:endParaRPr>
          </a:p>
        </p:txBody>
      </p:sp>
      <p:sp>
        <p:nvSpPr>
          <p:cNvPr id="221" name="Line 291"/>
          <p:cNvSpPr>
            <a:spLocks noChangeShapeType="1"/>
          </p:cNvSpPr>
          <p:nvPr/>
        </p:nvSpPr>
        <p:spPr bwMode="auto">
          <a:xfrm flipV="1">
            <a:off x="2085959" y="9752038"/>
            <a:ext cx="12420000" cy="1588"/>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2" name="AutoShape 262"/>
          <p:cNvSpPr>
            <a:spLocks noChangeArrowheads="1"/>
          </p:cNvSpPr>
          <p:nvPr/>
        </p:nvSpPr>
        <p:spPr bwMode="auto">
          <a:xfrm>
            <a:off x="3602979" y="9857449"/>
            <a:ext cx="1350174" cy="360362"/>
          </a:xfrm>
          <a:prstGeom prst="roundRect">
            <a:avLst>
              <a:gd name="adj" fmla="val 22870"/>
            </a:avLst>
          </a:prstGeom>
          <a:gradFill rotWithShape="1">
            <a:gsLst>
              <a:gs pos="0">
                <a:srgbClr val="808080"/>
              </a:gs>
              <a:gs pos="50000">
                <a:srgbClr val="808080">
                  <a:gamma/>
                  <a:tint val="0"/>
                  <a:invGamma/>
                </a:srgbClr>
              </a:gs>
              <a:gs pos="100000">
                <a:srgbClr val="808080"/>
              </a:gs>
            </a:gsLst>
            <a:lin ang="5400000" scaled="1"/>
          </a:gra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23" name="Text Box 298"/>
          <p:cNvSpPr txBox="1">
            <a:spLocks noChangeArrowheads="1"/>
          </p:cNvSpPr>
          <p:nvPr/>
        </p:nvSpPr>
        <p:spPr bwMode="auto">
          <a:xfrm>
            <a:off x="3671241" y="9857449"/>
            <a:ext cx="1507184" cy="167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en-US" altLang="ja-JP" sz="900" b="1" dirty="0" smtClean="0">
                <a:latin typeface="ＭＳ Ｐゴシック" charset="-128"/>
              </a:rPr>
              <a:t>8:30</a:t>
            </a:r>
            <a:r>
              <a:rPr lang="ja-JP" altLang="en-US" sz="900" b="1" dirty="0" smtClean="0">
                <a:latin typeface="ＭＳ Ｐゴシック" charset="-128"/>
              </a:rPr>
              <a:t>～無くなり次第</a:t>
            </a:r>
            <a:endParaRPr lang="en-US" altLang="ja-JP" sz="900" b="1" dirty="0">
              <a:latin typeface="ＭＳ Ｐゴシック" charset="-128"/>
            </a:endParaRPr>
          </a:p>
        </p:txBody>
      </p:sp>
      <p:sp>
        <p:nvSpPr>
          <p:cNvPr id="224" name="Text Box 302"/>
          <p:cNvSpPr txBox="1">
            <a:spLocks noChangeArrowheads="1"/>
          </p:cNvSpPr>
          <p:nvPr/>
        </p:nvSpPr>
        <p:spPr bwMode="auto">
          <a:xfrm>
            <a:off x="3922702" y="10003499"/>
            <a:ext cx="935685" cy="182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8800" tIns="14400" rIns="28800" bIns="14400">
            <a:spAutoFit/>
          </a:bodyPr>
          <a:lstStyle>
            <a:lvl1pPr algn="l" defTabSz="998538">
              <a:defRPr kumimoji="1">
                <a:solidFill>
                  <a:schemeClr val="tx1"/>
                </a:solidFill>
                <a:latin typeface="Arial" charset="0"/>
                <a:ea typeface="ＭＳ Ｐゴシック" charset="-128"/>
              </a:defRPr>
            </a:lvl1pPr>
            <a:lvl2pPr marL="500063" algn="l" defTabSz="998538">
              <a:defRPr kumimoji="1">
                <a:solidFill>
                  <a:schemeClr val="tx1"/>
                </a:solidFill>
                <a:latin typeface="Arial" charset="0"/>
                <a:ea typeface="ＭＳ Ｐゴシック" charset="-128"/>
              </a:defRPr>
            </a:lvl2pPr>
            <a:lvl3pPr marL="998538" algn="l" defTabSz="998538">
              <a:defRPr kumimoji="1">
                <a:solidFill>
                  <a:schemeClr val="tx1"/>
                </a:solidFill>
                <a:latin typeface="Arial" charset="0"/>
                <a:ea typeface="ＭＳ Ｐゴシック" charset="-128"/>
              </a:defRPr>
            </a:lvl3pPr>
            <a:lvl4pPr marL="1498600" algn="l" defTabSz="998538">
              <a:defRPr kumimoji="1">
                <a:solidFill>
                  <a:schemeClr val="tx1"/>
                </a:solidFill>
                <a:latin typeface="Arial" charset="0"/>
                <a:ea typeface="ＭＳ Ｐゴシック" charset="-128"/>
              </a:defRPr>
            </a:lvl4pPr>
            <a:lvl5pPr marL="1998663" algn="l" defTabSz="998538">
              <a:defRPr kumimoji="1">
                <a:solidFill>
                  <a:schemeClr val="tx1"/>
                </a:solidFill>
                <a:latin typeface="Arial" charset="0"/>
                <a:ea typeface="ＭＳ Ｐゴシック" charset="-128"/>
              </a:defRPr>
            </a:lvl5pPr>
            <a:lvl6pPr marL="2455863" defTabSz="998538" fontAlgn="base">
              <a:spcBef>
                <a:spcPct val="0"/>
              </a:spcBef>
              <a:spcAft>
                <a:spcPct val="0"/>
              </a:spcAft>
              <a:defRPr kumimoji="1">
                <a:solidFill>
                  <a:schemeClr val="tx1"/>
                </a:solidFill>
                <a:latin typeface="Arial" charset="0"/>
                <a:ea typeface="ＭＳ Ｐゴシック" charset="-128"/>
              </a:defRPr>
            </a:lvl6pPr>
            <a:lvl7pPr marL="2913063" defTabSz="998538" fontAlgn="base">
              <a:spcBef>
                <a:spcPct val="0"/>
              </a:spcBef>
              <a:spcAft>
                <a:spcPct val="0"/>
              </a:spcAft>
              <a:defRPr kumimoji="1">
                <a:solidFill>
                  <a:schemeClr val="tx1"/>
                </a:solidFill>
                <a:latin typeface="Arial" charset="0"/>
                <a:ea typeface="ＭＳ Ｐゴシック" charset="-128"/>
              </a:defRPr>
            </a:lvl7pPr>
            <a:lvl8pPr marL="3370263" defTabSz="998538" fontAlgn="base">
              <a:spcBef>
                <a:spcPct val="0"/>
              </a:spcBef>
              <a:spcAft>
                <a:spcPct val="0"/>
              </a:spcAft>
              <a:defRPr kumimoji="1">
                <a:solidFill>
                  <a:schemeClr val="tx1"/>
                </a:solidFill>
                <a:latin typeface="Arial" charset="0"/>
                <a:ea typeface="ＭＳ Ｐゴシック" charset="-128"/>
              </a:defRPr>
            </a:lvl8pPr>
            <a:lvl9pPr marL="3827463"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buFont typeface="Wingdings" pitchFamily="2" charset="2"/>
              <a:buNone/>
            </a:pPr>
            <a:r>
              <a:rPr lang="ja-JP" altLang="en-US" sz="1000" dirty="0" smtClean="0">
                <a:latin typeface="HG丸ｺﾞｼｯｸM-PRO" pitchFamily="50" charset="-128"/>
                <a:ea typeface="HG丸ｺﾞｼｯｸM-PRO" pitchFamily="50" charset="-128"/>
              </a:rPr>
              <a:t>整理券配布</a:t>
            </a:r>
            <a:endParaRPr lang="ja-JP" altLang="en-US" sz="1000" dirty="0">
              <a:latin typeface="HG丸ｺﾞｼｯｸM-PRO" pitchFamily="50" charset="-128"/>
              <a:ea typeface="HG丸ｺﾞｼｯｸM-PRO" pitchFamily="50" charset="-128"/>
            </a:endParaRPr>
          </a:p>
        </p:txBody>
      </p:sp>
      <p:sp>
        <p:nvSpPr>
          <p:cNvPr id="161" name="Line 465"/>
          <p:cNvSpPr>
            <a:spLocks noChangeShapeType="1"/>
          </p:cNvSpPr>
          <p:nvPr/>
        </p:nvSpPr>
        <p:spPr bwMode="auto">
          <a:xfrm>
            <a:off x="8443914" y="5475325"/>
            <a:ext cx="0" cy="473199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2" name="Line 466"/>
          <p:cNvSpPr>
            <a:spLocks noChangeShapeType="1"/>
          </p:cNvSpPr>
          <p:nvPr/>
        </p:nvSpPr>
        <p:spPr bwMode="auto">
          <a:xfrm>
            <a:off x="7885114" y="5475325"/>
            <a:ext cx="0" cy="4731996"/>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6" name="Text Box 301"/>
          <p:cNvSpPr txBox="1">
            <a:spLocks noChangeArrowheads="1"/>
          </p:cNvSpPr>
          <p:nvPr/>
        </p:nvSpPr>
        <p:spPr bwMode="auto">
          <a:xfrm>
            <a:off x="2078038" y="9363427"/>
            <a:ext cx="1168400" cy="199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a:latin typeface="HG丸ｺﾞｼｯｸM-PRO" pitchFamily="50" charset="-128"/>
                <a:ea typeface="HG丸ｺﾞｼｯｸM-PRO" pitchFamily="50" charset="-128"/>
              </a:rPr>
              <a:t>事務</a:t>
            </a:r>
            <a:r>
              <a:rPr lang="ja-JP" altLang="en-US" sz="1200" dirty="0" smtClean="0">
                <a:latin typeface="HG丸ｺﾞｼｯｸM-PRO" pitchFamily="50" charset="-128"/>
                <a:ea typeface="HG丸ｺﾞｼｯｸM-PRO" pitchFamily="50" charset="-128"/>
              </a:rPr>
              <a:t>本館前</a:t>
            </a:r>
            <a:endParaRPr lang="ja-JP" altLang="en-US" sz="300" dirty="0">
              <a:latin typeface="HG丸ｺﾞｼｯｸM-PRO" pitchFamily="50" charset="-128"/>
              <a:ea typeface="HG丸ｺﾞｼｯｸM-PRO" pitchFamily="50" charset="-128"/>
            </a:endParaRPr>
          </a:p>
        </p:txBody>
      </p:sp>
      <p:sp>
        <p:nvSpPr>
          <p:cNvPr id="227" name="Text Box 301"/>
          <p:cNvSpPr txBox="1">
            <a:spLocks noChangeArrowheads="1"/>
          </p:cNvSpPr>
          <p:nvPr/>
        </p:nvSpPr>
        <p:spPr bwMode="auto">
          <a:xfrm>
            <a:off x="2078038" y="9774705"/>
            <a:ext cx="1168400" cy="47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7200" rIns="14400" bIns="72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500063" indent="-460375" defTabSz="998538" eaLnBrk="0" hangingPunct="0">
              <a:spcBef>
                <a:spcPct val="20000"/>
              </a:spcBef>
              <a:buChar char="–"/>
              <a:defRPr kumimoji="1" sz="4500">
                <a:solidFill>
                  <a:schemeClr val="tx1"/>
                </a:solidFill>
                <a:latin typeface="Arial" charset="0"/>
                <a:ea typeface="ＭＳ Ｐゴシック" charset="-128"/>
              </a:defRPr>
            </a:lvl2pPr>
            <a:lvl3pPr marL="998538" indent="-369888" defTabSz="998538" eaLnBrk="0" hangingPunct="0">
              <a:spcBef>
                <a:spcPct val="20000"/>
              </a:spcBef>
              <a:buChar char="•"/>
              <a:defRPr kumimoji="1" sz="3900">
                <a:solidFill>
                  <a:schemeClr val="tx1"/>
                </a:solidFill>
                <a:latin typeface="Arial" charset="0"/>
                <a:ea typeface="ＭＳ Ｐゴシック" charset="-128"/>
              </a:defRPr>
            </a:lvl3pPr>
            <a:lvl4pPr marL="1498600" indent="-368300" defTabSz="998538" eaLnBrk="0" hangingPunct="0">
              <a:spcBef>
                <a:spcPct val="20000"/>
              </a:spcBef>
              <a:buChar char="–"/>
              <a:defRPr kumimoji="1" sz="3200">
                <a:solidFill>
                  <a:schemeClr val="tx1"/>
                </a:solidFill>
                <a:latin typeface="Arial" charset="0"/>
                <a:ea typeface="ＭＳ Ｐゴシック" charset="-128"/>
              </a:defRPr>
            </a:lvl4pPr>
            <a:lvl5pPr marL="1998663" indent="-369888"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1200" dirty="0" smtClean="0">
                <a:latin typeface="HG丸ｺﾞｼｯｸM-PRO" pitchFamily="50" charset="-128"/>
                <a:ea typeface="HG丸ｺﾞｼｯｸM-PRO" pitchFamily="50" charset="-128"/>
              </a:rPr>
              <a:t>ＴＬＣ横</a:t>
            </a:r>
            <a:endParaRPr lang="en-US" altLang="ja-JP" sz="1200" dirty="0" smtClean="0">
              <a:latin typeface="HG丸ｺﾞｼｯｸM-PRO" pitchFamily="50" charset="-128"/>
              <a:ea typeface="HG丸ｺﾞｼｯｸM-PRO" pitchFamily="50" charset="-128"/>
            </a:endParaRPr>
          </a:p>
          <a:p>
            <a:pPr eaLnBrk="1" hangingPunct="1">
              <a:spcBef>
                <a:spcPct val="50000"/>
              </a:spcBef>
              <a:buFontTx/>
              <a:buNone/>
            </a:pPr>
            <a:r>
              <a:rPr lang="ja-JP" altLang="en-US" sz="1200" dirty="0">
                <a:latin typeface="HG丸ｺﾞｼｯｸM-PRO" pitchFamily="50" charset="-128"/>
                <a:ea typeface="HG丸ｺﾞｼｯｸM-PRO" pitchFamily="50" charset="-128"/>
              </a:rPr>
              <a:t>バスターミナル</a:t>
            </a:r>
            <a:endParaRPr lang="ja-JP" altLang="en-US" sz="300" dirty="0">
              <a:latin typeface="HG丸ｺﾞｼｯｸM-PRO" pitchFamily="50" charset="-128"/>
              <a:ea typeface="HG丸ｺﾞｼｯｸM-PRO" pitchFamily="50" charset="-128"/>
            </a:endParaRPr>
          </a:p>
        </p:txBody>
      </p:sp>
      <p:sp>
        <p:nvSpPr>
          <p:cNvPr id="230" name="Rectangle 453"/>
          <p:cNvSpPr>
            <a:spLocks noChangeArrowheads="1"/>
          </p:cNvSpPr>
          <p:nvPr/>
        </p:nvSpPr>
        <p:spPr bwMode="auto">
          <a:xfrm>
            <a:off x="6461433" y="6441467"/>
            <a:ext cx="151608" cy="377971"/>
          </a:xfrm>
          <a:prstGeom prst="rect">
            <a:avLst/>
          </a:prstGeom>
          <a:solidFill>
            <a:srgbClr val="FFFFFF"/>
          </a:solidFill>
          <a:ln w="9525">
            <a:solidFill>
              <a:srgbClr val="B2B2B2"/>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31" name="Text Box 454"/>
          <p:cNvSpPr txBox="1">
            <a:spLocks noChangeArrowheads="1"/>
          </p:cNvSpPr>
          <p:nvPr/>
        </p:nvSpPr>
        <p:spPr bwMode="auto">
          <a:xfrm>
            <a:off x="6385874" y="6443200"/>
            <a:ext cx="2984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ja-JP" altLang="en-US" sz="900" b="1" dirty="0">
                <a:solidFill>
                  <a:srgbClr val="B2B2B2"/>
                </a:solidFill>
              </a:rPr>
              <a:t>休</a:t>
            </a:r>
          </a:p>
          <a:p>
            <a:pPr algn="l"/>
            <a:r>
              <a:rPr lang="ja-JP" altLang="en-US" sz="900" b="1" dirty="0">
                <a:solidFill>
                  <a:srgbClr val="B2B2B2"/>
                </a:solidFill>
              </a:rPr>
              <a:t>憩</a:t>
            </a:r>
          </a:p>
        </p:txBody>
      </p:sp>
      <p:sp>
        <p:nvSpPr>
          <p:cNvPr id="2" name="角丸四角形 1"/>
          <p:cNvSpPr/>
          <p:nvPr/>
        </p:nvSpPr>
        <p:spPr bwMode="auto">
          <a:xfrm>
            <a:off x="4140825" y="7123459"/>
            <a:ext cx="360046" cy="1923091"/>
          </a:xfrm>
          <a:prstGeom prst="roundRect">
            <a:avLst/>
          </a:prstGeom>
          <a:solidFill>
            <a:srgbClr val="FFFFFF"/>
          </a:solidFill>
          <a:ln w="9525" cap="flat" cmpd="sng" algn="ctr">
            <a:solidFill>
              <a:srgbClr val="B2B2B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46" name="Text Box 450"/>
          <p:cNvSpPr txBox="1">
            <a:spLocks noChangeArrowheads="1"/>
          </p:cNvSpPr>
          <p:nvPr/>
        </p:nvSpPr>
        <p:spPr bwMode="auto">
          <a:xfrm>
            <a:off x="4206865" y="7104076"/>
            <a:ext cx="244525" cy="194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ja-JP" altLang="en-US" sz="1400" dirty="0">
                <a:latin typeface="HGP創英角ﾎﾟｯﾌﾟ体" pitchFamily="50" charset="-128"/>
                <a:ea typeface="HGP創英角ﾎﾟｯﾌﾟ体" pitchFamily="50" charset="-128"/>
              </a:rPr>
              <a:t>研　</a:t>
            </a:r>
            <a:r>
              <a:rPr lang="ja-JP" altLang="en-US" sz="1400" dirty="0" smtClean="0">
                <a:latin typeface="HGP創英角ﾎﾟｯﾌﾟ体" pitchFamily="50" charset="-128"/>
                <a:ea typeface="HGP創英角ﾎﾟｯﾌﾟ体" pitchFamily="50" charset="-128"/>
              </a:rPr>
              <a:t>究</a:t>
            </a:r>
            <a:r>
              <a:rPr lang="ja-JP" altLang="en-US" sz="1400" dirty="0">
                <a:latin typeface="HGP創英角ﾎﾟｯﾌﾟ体" pitchFamily="50" charset="-128"/>
                <a:ea typeface="HGP創英角ﾎﾟｯﾌﾟ体" pitchFamily="50" charset="-128"/>
              </a:rPr>
              <a:t>　</a:t>
            </a:r>
            <a:r>
              <a:rPr lang="ja-JP" altLang="en-US" sz="1400" dirty="0" smtClean="0">
                <a:latin typeface="HGP創英角ﾎﾟｯﾌﾟ体" pitchFamily="50" charset="-128"/>
                <a:ea typeface="HGP創英角ﾎﾟｯﾌﾟ体" pitchFamily="50" charset="-128"/>
              </a:rPr>
              <a:t>発</a:t>
            </a:r>
            <a:r>
              <a:rPr lang="ja-JP" altLang="en-US" sz="1400" dirty="0">
                <a:latin typeface="HGP創英角ﾎﾟｯﾌﾟ体" pitchFamily="50" charset="-128"/>
                <a:ea typeface="HGP創英角ﾎﾟｯﾌﾟ体" pitchFamily="50" charset="-128"/>
              </a:rPr>
              <a:t>　</a:t>
            </a:r>
            <a:r>
              <a:rPr lang="ja-JP" altLang="en-US" sz="1400" dirty="0" smtClean="0">
                <a:latin typeface="HGP創英角ﾎﾟｯﾌﾟ体" pitchFamily="50" charset="-128"/>
                <a:ea typeface="HGP創英角ﾎﾟｯﾌﾟ体" pitchFamily="50" charset="-128"/>
              </a:rPr>
              <a:t>表</a:t>
            </a:r>
            <a:r>
              <a:rPr lang="ja-JP" altLang="en-US" sz="1400" dirty="0">
                <a:latin typeface="HGP創英角ﾎﾟｯﾌﾟ体" pitchFamily="50" charset="-128"/>
                <a:ea typeface="HGP創英角ﾎﾟｯﾌﾟ体" pitchFamily="50" charset="-128"/>
              </a:rPr>
              <a:t>　</a:t>
            </a:r>
            <a:r>
              <a:rPr lang="ja-JP" altLang="en-US" sz="1400" dirty="0" smtClean="0">
                <a:latin typeface="HGP創英角ﾎﾟｯﾌﾟ体" pitchFamily="50" charset="-128"/>
                <a:ea typeface="HGP創英角ﾎﾟｯﾌﾟ体" pitchFamily="50" charset="-128"/>
              </a:rPr>
              <a:t>会　</a:t>
            </a:r>
            <a:endParaRPr lang="en-US" altLang="ja-JP" sz="1400" dirty="0" smtClean="0">
              <a:latin typeface="HGP創英角ﾎﾟｯﾌﾟ体" pitchFamily="50" charset="-128"/>
              <a:ea typeface="HGP創英角ﾎﾟｯﾌﾟ体" pitchFamily="50" charset="-128"/>
            </a:endParaRPr>
          </a:p>
        </p:txBody>
      </p:sp>
      <p:sp>
        <p:nvSpPr>
          <p:cNvPr id="3" name="テキスト ボックス 2"/>
          <p:cNvSpPr txBox="1"/>
          <p:nvPr/>
        </p:nvSpPr>
        <p:spPr>
          <a:xfrm>
            <a:off x="4680894" y="7481532"/>
            <a:ext cx="2339102" cy="1384995"/>
          </a:xfrm>
          <a:prstGeom prst="rect">
            <a:avLst/>
          </a:prstGeom>
          <a:noFill/>
        </p:spPr>
        <p:txBody>
          <a:bodyPr wrap="none" rtlCol="0">
            <a:spAutoFit/>
          </a:bodyPr>
          <a:lstStyle/>
          <a:p>
            <a:r>
              <a:rPr lang="ja-JP" altLang="en-US" sz="1400" dirty="0" smtClean="0"/>
              <a:t>「</a:t>
            </a:r>
            <a:r>
              <a:rPr lang="ja-JP" altLang="en-US" sz="1400" dirty="0"/>
              <a:t>＊＊＊＊＊＊＊＊＊＊＊</a:t>
            </a:r>
            <a:r>
              <a:rPr lang="ja-JP" altLang="en-US" sz="1400" dirty="0" smtClean="0"/>
              <a:t>」</a:t>
            </a:r>
            <a:endParaRPr lang="en-US" altLang="ja-JP" sz="1400" dirty="0" smtClean="0"/>
          </a:p>
          <a:p>
            <a:r>
              <a:rPr lang="ja-JP" altLang="en-US" sz="1400" dirty="0"/>
              <a:t>「＊＊＊＊＊＊＊＊＊＊＊</a:t>
            </a:r>
            <a:r>
              <a:rPr lang="ja-JP" altLang="en-US" sz="1400" dirty="0" smtClean="0"/>
              <a:t>」</a:t>
            </a:r>
            <a:endParaRPr kumimoji="1" lang="en-US" altLang="ja-JP" sz="1400" dirty="0" smtClean="0"/>
          </a:p>
          <a:p>
            <a:r>
              <a:rPr lang="ja-JP" altLang="en-US" sz="1400" dirty="0"/>
              <a:t>「＊＊＊＊＊＊＊＊＊＊＊</a:t>
            </a:r>
            <a:r>
              <a:rPr lang="ja-JP" altLang="en-US" sz="1400" dirty="0" smtClean="0"/>
              <a:t>」</a:t>
            </a:r>
            <a:endParaRPr kumimoji="1" lang="en-US" altLang="ja-JP" sz="1400" dirty="0" smtClean="0"/>
          </a:p>
          <a:p>
            <a:r>
              <a:rPr lang="ja-JP" altLang="en-US" sz="1400" dirty="0"/>
              <a:t>「＊＊＊＊＊＊＊＊＊＊＊」</a:t>
            </a:r>
            <a:endParaRPr lang="en-US" altLang="ja-JP" sz="1400" dirty="0"/>
          </a:p>
          <a:p>
            <a:r>
              <a:rPr lang="ja-JP" altLang="en-US" sz="1400" dirty="0"/>
              <a:t>「＊＊＊＊＊＊＊＊＊＊＊」</a:t>
            </a:r>
            <a:endParaRPr lang="en-US" altLang="ja-JP" sz="1400" dirty="0"/>
          </a:p>
          <a:p>
            <a:r>
              <a:rPr lang="ja-JP" altLang="en-US" sz="1400" dirty="0"/>
              <a:t>「＊＊＊＊＊＊＊＊＊＊＊</a:t>
            </a:r>
            <a:r>
              <a:rPr lang="ja-JP" altLang="en-US" sz="1400" dirty="0" smtClean="0"/>
              <a:t>」</a:t>
            </a:r>
            <a:endParaRPr lang="en-US" altLang="ja-JP" sz="1400" dirty="0"/>
          </a:p>
        </p:txBody>
      </p:sp>
      <p:sp>
        <p:nvSpPr>
          <p:cNvPr id="4" name="角丸四角形吹き出し 3"/>
          <p:cNvSpPr/>
          <p:nvPr/>
        </p:nvSpPr>
        <p:spPr bwMode="auto">
          <a:xfrm>
            <a:off x="9721537" y="7066296"/>
            <a:ext cx="3780483" cy="1260161"/>
          </a:xfrm>
          <a:prstGeom prst="wedgeRoundRectCallout">
            <a:avLst>
              <a:gd name="adj1" fmla="val -88007"/>
              <a:gd name="adj2" fmla="val -25523"/>
              <a:gd name="adj3" fmla="val 16667"/>
            </a:avLst>
          </a:prstGeom>
          <a:gradFill flip="none" rotWithShape="1">
            <a:gsLst>
              <a:gs pos="0">
                <a:srgbClr val="FFC000"/>
              </a:gs>
              <a:gs pos="50000">
                <a:srgbClr val="808080">
                  <a:gamma/>
                  <a:tint val="0"/>
                  <a:invGamma/>
                </a:srgbClr>
              </a:gs>
              <a:gs pos="100000">
                <a:srgbClr val="FFC000"/>
              </a:gs>
            </a:gsLst>
            <a:lin ang="5400000" scaled="1"/>
            <a:tileRect/>
          </a:gradFill>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5" name="テキスト ボックス 4"/>
          <p:cNvSpPr txBox="1"/>
          <p:nvPr/>
        </p:nvSpPr>
        <p:spPr>
          <a:xfrm>
            <a:off x="9613490" y="7066297"/>
            <a:ext cx="1733167" cy="400110"/>
          </a:xfrm>
          <a:prstGeom prst="rect">
            <a:avLst/>
          </a:prstGeom>
          <a:noFill/>
        </p:spPr>
        <p:txBody>
          <a:bodyPr wrap="none" rtlCol="0">
            <a:spAutoFit/>
          </a:bodyPr>
          <a:lstStyle/>
          <a:p>
            <a:r>
              <a:rPr lang="en-US" altLang="ja-JP" sz="2000" b="1" dirty="0" smtClean="0">
                <a:latin typeface="HG丸ｺﾞｼｯｸM-PRO" panose="020F0600000000000000" pitchFamily="50" charset="-128"/>
                <a:ea typeface="HG丸ｺﾞｼｯｸM-PRO" panose="020F0600000000000000" pitchFamily="50" charset="-128"/>
              </a:rPr>
              <a:t>【</a:t>
            </a:r>
            <a:r>
              <a:rPr lang="ja-JP" altLang="en-US" sz="2000" b="1" dirty="0" smtClean="0">
                <a:latin typeface="HG丸ｺﾞｼｯｸM-PRO" panose="020F0600000000000000" pitchFamily="50" charset="-128"/>
                <a:ea typeface="HG丸ｺﾞｼｯｸM-PRO" panose="020F0600000000000000" pitchFamily="50" charset="-128"/>
              </a:rPr>
              <a:t>昼食</a:t>
            </a:r>
            <a:r>
              <a:rPr lang="ja-JP" altLang="en-US" sz="2000" b="1" dirty="0">
                <a:latin typeface="HG丸ｺﾞｼｯｸM-PRO" panose="020F0600000000000000" pitchFamily="50" charset="-128"/>
                <a:ea typeface="HG丸ｺﾞｼｯｸM-PRO" panose="020F0600000000000000" pitchFamily="50" charset="-128"/>
              </a:rPr>
              <a:t>場所</a:t>
            </a:r>
            <a:r>
              <a:rPr lang="en-US" altLang="ja-JP" sz="2000" b="1" dirty="0" smtClean="0">
                <a:latin typeface="HG丸ｺﾞｼｯｸM-PRO" panose="020F0600000000000000" pitchFamily="50" charset="-128"/>
                <a:ea typeface="HG丸ｺﾞｼｯｸM-PRO" panose="020F0600000000000000" pitchFamily="50" charset="-128"/>
              </a:rPr>
              <a:t>】</a:t>
            </a:r>
            <a:endParaRPr kumimoji="1" lang="ja-JP" altLang="en-US" sz="2000" b="1" dirty="0">
              <a:latin typeface="HG丸ｺﾞｼｯｸM-PRO" panose="020F0600000000000000" pitchFamily="50" charset="-128"/>
              <a:ea typeface="HG丸ｺﾞｼｯｸM-PRO" panose="020F0600000000000000" pitchFamily="50" charset="-128"/>
            </a:endParaRPr>
          </a:p>
        </p:txBody>
      </p:sp>
      <p:sp>
        <p:nvSpPr>
          <p:cNvPr id="245" name="テキスト ボックス 244"/>
          <p:cNvSpPr txBox="1"/>
          <p:nvPr/>
        </p:nvSpPr>
        <p:spPr>
          <a:xfrm>
            <a:off x="9916075" y="7417722"/>
            <a:ext cx="3655168" cy="523220"/>
          </a:xfrm>
          <a:prstGeom prst="rect">
            <a:avLst/>
          </a:prstGeom>
          <a:noFill/>
        </p:spPr>
        <p:txBody>
          <a:bodyPr wrap="none" rtlCol="0">
            <a:spAutoFit/>
          </a:bodyPr>
          <a:lstStyle/>
          <a:p>
            <a:r>
              <a:rPr kumimoji="1" lang="ja-JP" altLang="en-US" sz="1400" dirty="0" smtClean="0">
                <a:latin typeface="HG丸ｺﾞｼｯｸM-PRO" panose="020F0600000000000000" pitchFamily="50" charset="-128"/>
                <a:ea typeface="HG丸ｺﾞｼｯｸM-PRO" panose="020F0600000000000000" pitchFamily="50" charset="-128"/>
              </a:rPr>
              <a:t>本社地区の方：</a:t>
            </a:r>
            <a:r>
              <a:rPr lang="ja-JP" altLang="en-US" sz="1400" dirty="0" smtClean="0">
                <a:latin typeface="HG丸ｺﾞｼｯｸM-PRO" panose="020F0600000000000000" pitchFamily="50" charset="-128"/>
                <a:ea typeface="HG丸ｺﾞｼｯｸM-PRO" panose="020F0600000000000000" pitchFamily="50" charset="-128"/>
              </a:rPr>
              <a:t>       </a:t>
            </a:r>
            <a:r>
              <a:rPr kumimoji="1" lang="ja-JP" altLang="en-US" sz="1400" dirty="0" smtClean="0">
                <a:latin typeface="HG丸ｺﾞｼｯｸM-PRO" panose="020F0600000000000000" pitchFamily="50" charset="-128"/>
                <a:ea typeface="HG丸ｺﾞｼｯｸM-PRO" panose="020F0600000000000000" pitchFamily="50" charset="-128"/>
              </a:rPr>
              <a:t>自職場</a:t>
            </a:r>
            <a:r>
              <a:rPr lang="ja-JP" altLang="en-US" sz="1400" dirty="0">
                <a:latin typeface="HG丸ｺﾞｼｯｸM-PRO" panose="020F0600000000000000" pitchFamily="50" charset="-128"/>
                <a:ea typeface="HG丸ｺﾞｼｯｸM-PRO" panose="020F0600000000000000" pitchFamily="50" charset="-128"/>
              </a:rPr>
              <a:t>の</a:t>
            </a:r>
            <a:r>
              <a:rPr kumimoji="1" lang="ja-JP" altLang="en-US" sz="1400" dirty="0" smtClean="0">
                <a:latin typeface="HG丸ｺﾞｼｯｸM-PRO" panose="020F0600000000000000" pitchFamily="50" charset="-128"/>
                <a:ea typeface="HG丸ｺﾞｼｯｸM-PRO" panose="020F0600000000000000" pitchFamily="50" charset="-128"/>
              </a:rPr>
              <a:t>食堂</a:t>
            </a:r>
            <a:endParaRPr kumimoji="1" lang="en-US" altLang="ja-JP" sz="1400" dirty="0" smtClean="0">
              <a:latin typeface="HG丸ｺﾞｼｯｸM-PRO" panose="020F0600000000000000" pitchFamily="50" charset="-128"/>
              <a:ea typeface="HG丸ｺﾞｼｯｸM-PRO" panose="020F0600000000000000" pitchFamily="50" charset="-128"/>
            </a:endParaRPr>
          </a:p>
          <a:p>
            <a:r>
              <a:rPr lang="ja-JP" altLang="en-US" sz="1400" dirty="0" smtClean="0">
                <a:latin typeface="HG丸ｺﾞｼｯｸM-PRO" panose="020F0600000000000000" pitchFamily="50" charset="-128"/>
                <a:ea typeface="HG丸ｺﾞｼｯｸM-PRO" panose="020F0600000000000000" pitchFamily="50" charset="-128"/>
              </a:rPr>
              <a:t>本社地区以外の方： 中央食堂（本社工場）</a:t>
            </a:r>
            <a:endParaRPr kumimoji="1" lang="ja-JP" altLang="en-US" sz="1400" dirty="0">
              <a:latin typeface="HG丸ｺﾞｼｯｸM-PRO" panose="020F0600000000000000" pitchFamily="50" charset="-128"/>
              <a:ea typeface="HG丸ｺﾞｼｯｸM-PRO" panose="020F0600000000000000" pitchFamily="50" charset="-128"/>
            </a:endParaRPr>
          </a:p>
        </p:txBody>
      </p:sp>
      <p:sp>
        <p:nvSpPr>
          <p:cNvPr id="246" name="テキスト ボックス 245"/>
          <p:cNvSpPr txBox="1"/>
          <p:nvPr/>
        </p:nvSpPr>
        <p:spPr>
          <a:xfrm>
            <a:off x="9774107" y="7934268"/>
            <a:ext cx="3700052" cy="338554"/>
          </a:xfrm>
          <a:prstGeom prst="rect">
            <a:avLst/>
          </a:prstGeom>
          <a:noFill/>
        </p:spPr>
        <p:txBody>
          <a:bodyPr wrap="none" rtlCol="0">
            <a:spAutoFit/>
          </a:bodyPr>
          <a:lstStyle/>
          <a:p>
            <a:r>
              <a:rPr kumimoji="1" lang="ja-JP" altLang="en-US" sz="1600" b="1" dirty="0" smtClean="0">
                <a:latin typeface="HG丸ｺﾞｼｯｸM-PRO" panose="020F0600000000000000" pitchFamily="50" charset="-128"/>
                <a:ea typeface="HG丸ｺﾞｼｯｸM-PRO" panose="020F0600000000000000" pitchFamily="50" charset="-128"/>
              </a:rPr>
              <a:t>混雑回避の為、</a:t>
            </a:r>
            <a:r>
              <a:rPr lang="ja-JP" altLang="en-US" sz="1600" b="1" dirty="0" smtClean="0">
                <a:latin typeface="HG丸ｺﾞｼｯｸM-PRO" panose="020F0600000000000000" pitchFamily="50" charset="-128"/>
                <a:ea typeface="HG丸ｺﾞｼｯｸM-PRO" panose="020F0600000000000000" pitchFamily="50" charset="-128"/>
              </a:rPr>
              <a:t>ご協力</a:t>
            </a:r>
            <a:r>
              <a:rPr kumimoji="1" lang="ja-JP" altLang="en-US" sz="1600" b="1" dirty="0" smtClean="0">
                <a:latin typeface="HG丸ｺﾞｼｯｸM-PRO" panose="020F0600000000000000" pitchFamily="50" charset="-128"/>
                <a:ea typeface="HG丸ｺﾞｼｯｸM-PRO" panose="020F0600000000000000" pitchFamily="50" charset="-128"/>
              </a:rPr>
              <a:t>お願い致します</a:t>
            </a:r>
            <a:endParaRPr kumimoji="1" lang="ja-JP" altLang="en-US" sz="1600" b="1" dirty="0">
              <a:latin typeface="HG丸ｺﾞｼｯｸM-PRO" panose="020F0600000000000000" pitchFamily="50" charset="-128"/>
              <a:ea typeface="HG丸ｺﾞｼｯｸM-PRO" panose="020F0600000000000000" pitchFamily="50" charset="-128"/>
            </a:endParaRPr>
          </a:p>
        </p:txBody>
      </p:sp>
      <p:pic>
        <p:nvPicPr>
          <p:cNvPr id="168" name="Picture 273" descr="最終高解像度_拡大用"/>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3" y="800100"/>
            <a:ext cx="14654212" cy="4114800"/>
          </a:xfrm>
          <a:prstGeom prst="rect">
            <a:avLst/>
          </a:prstGeom>
          <a:noFill/>
          <a:extLst>
            <a:ext uri="{909E8E84-426E-40DD-AFC4-6F175D3DCCD1}">
              <a14:hiddenFill xmlns:a14="http://schemas.microsoft.com/office/drawing/2010/main">
                <a:solidFill>
                  <a:srgbClr val="FFFFFF"/>
                </a:solidFill>
              </a14:hiddenFill>
            </a:ext>
          </a:extLst>
        </p:spPr>
      </p:pic>
      <p:sp>
        <p:nvSpPr>
          <p:cNvPr id="241" name="AutoShape 362"/>
          <p:cNvSpPr>
            <a:spLocks noChangeArrowheads="1"/>
          </p:cNvSpPr>
          <p:nvPr/>
        </p:nvSpPr>
        <p:spPr bwMode="white">
          <a:xfrm flipV="1">
            <a:off x="7635875" y="2327275"/>
            <a:ext cx="1447800" cy="371475"/>
          </a:xfrm>
          <a:custGeom>
            <a:avLst/>
            <a:gdLst>
              <a:gd name="G0" fmla="+- 1847 0 0"/>
              <a:gd name="G1" fmla="+- 21600 0 1847"/>
              <a:gd name="G2" fmla="*/ 1847 1 2"/>
              <a:gd name="G3" fmla="+- 21600 0 G2"/>
              <a:gd name="G4" fmla="+/ 1847 21600 2"/>
              <a:gd name="G5" fmla="+/ G1 0 2"/>
              <a:gd name="G6" fmla="*/ 21600 21600 1847"/>
              <a:gd name="G7" fmla="*/ G6 1 2"/>
              <a:gd name="G8" fmla="+- 21600 0 G7"/>
              <a:gd name="G9" fmla="*/ 21600 1 2"/>
              <a:gd name="G10" fmla="+- 1847 0 G9"/>
              <a:gd name="G11" fmla="?: G10 G8 0"/>
              <a:gd name="G12" fmla="?: G10 G7 21600"/>
              <a:gd name="T0" fmla="*/ 20676 w 21600"/>
              <a:gd name="T1" fmla="*/ 10800 h 21600"/>
              <a:gd name="T2" fmla="*/ 10800 w 21600"/>
              <a:gd name="T3" fmla="*/ 21600 h 21600"/>
              <a:gd name="T4" fmla="*/ 924 w 21600"/>
              <a:gd name="T5" fmla="*/ 10800 h 21600"/>
              <a:gd name="T6" fmla="*/ 10800 w 21600"/>
              <a:gd name="T7" fmla="*/ 0 h 21600"/>
              <a:gd name="T8" fmla="*/ 2724 w 21600"/>
              <a:gd name="T9" fmla="*/ 2724 h 21600"/>
              <a:gd name="T10" fmla="*/ 18876 w 21600"/>
              <a:gd name="T11" fmla="*/ 18876 h 21600"/>
            </a:gdLst>
            <a:ahLst/>
            <a:cxnLst>
              <a:cxn ang="0">
                <a:pos x="T0" y="T1"/>
              </a:cxn>
              <a:cxn ang="0">
                <a:pos x="T2" y="T3"/>
              </a:cxn>
              <a:cxn ang="0">
                <a:pos x="T4" y="T5"/>
              </a:cxn>
              <a:cxn ang="0">
                <a:pos x="T6" y="T7"/>
              </a:cxn>
            </a:cxnLst>
            <a:rect l="T8" t="T9" r="T10" b="T11"/>
            <a:pathLst>
              <a:path w="21600" h="21600">
                <a:moveTo>
                  <a:pt x="0" y="0"/>
                </a:moveTo>
                <a:lnTo>
                  <a:pt x="1847" y="21600"/>
                </a:lnTo>
                <a:lnTo>
                  <a:pt x="19753"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2" name="AutoShape 363"/>
          <p:cNvSpPr>
            <a:spLocks noChangeArrowheads="1"/>
          </p:cNvSpPr>
          <p:nvPr/>
        </p:nvSpPr>
        <p:spPr bwMode="white">
          <a:xfrm flipV="1">
            <a:off x="1120775" y="4446588"/>
            <a:ext cx="1760538" cy="247650"/>
          </a:xfrm>
          <a:custGeom>
            <a:avLst/>
            <a:gdLst>
              <a:gd name="G0" fmla="+- 1237 0 0"/>
              <a:gd name="G1" fmla="+- 21600 0 1237"/>
              <a:gd name="G2" fmla="*/ 1237 1 2"/>
              <a:gd name="G3" fmla="+- 21600 0 G2"/>
              <a:gd name="G4" fmla="+/ 1237 21600 2"/>
              <a:gd name="G5" fmla="+/ G1 0 2"/>
              <a:gd name="G6" fmla="*/ 21600 21600 1237"/>
              <a:gd name="G7" fmla="*/ G6 1 2"/>
              <a:gd name="G8" fmla="+- 21600 0 G7"/>
              <a:gd name="G9" fmla="*/ 21600 1 2"/>
              <a:gd name="G10" fmla="+- 1237 0 G9"/>
              <a:gd name="G11" fmla="?: G10 G8 0"/>
              <a:gd name="G12" fmla="?: G10 G7 21600"/>
              <a:gd name="T0" fmla="*/ 20981 w 21600"/>
              <a:gd name="T1" fmla="*/ 10800 h 21600"/>
              <a:gd name="T2" fmla="*/ 10800 w 21600"/>
              <a:gd name="T3" fmla="*/ 21600 h 21600"/>
              <a:gd name="T4" fmla="*/ 619 w 21600"/>
              <a:gd name="T5" fmla="*/ 10800 h 21600"/>
              <a:gd name="T6" fmla="*/ 10800 w 21600"/>
              <a:gd name="T7" fmla="*/ 0 h 21600"/>
              <a:gd name="T8" fmla="*/ 2419 w 21600"/>
              <a:gd name="T9" fmla="*/ 2419 h 21600"/>
              <a:gd name="T10" fmla="*/ 19181 w 21600"/>
              <a:gd name="T11" fmla="*/ 19181 h 21600"/>
            </a:gdLst>
            <a:ahLst/>
            <a:cxnLst>
              <a:cxn ang="0">
                <a:pos x="T0" y="T1"/>
              </a:cxn>
              <a:cxn ang="0">
                <a:pos x="T2" y="T3"/>
              </a:cxn>
              <a:cxn ang="0">
                <a:pos x="T4" y="T5"/>
              </a:cxn>
              <a:cxn ang="0">
                <a:pos x="T6" y="T7"/>
              </a:cxn>
            </a:cxnLst>
            <a:rect l="T8" t="T9" r="T10" b="T11"/>
            <a:pathLst>
              <a:path w="21600" h="21600">
                <a:moveTo>
                  <a:pt x="0" y="0"/>
                </a:moveTo>
                <a:lnTo>
                  <a:pt x="1237" y="21600"/>
                </a:lnTo>
                <a:lnTo>
                  <a:pt x="20363"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3" name="AutoShape 364"/>
          <p:cNvSpPr>
            <a:spLocks noChangeArrowheads="1"/>
          </p:cNvSpPr>
          <p:nvPr/>
        </p:nvSpPr>
        <p:spPr bwMode="white">
          <a:xfrm flipV="1">
            <a:off x="7215188" y="2840038"/>
            <a:ext cx="633412" cy="611187"/>
          </a:xfrm>
          <a:custGeom>
            <a:avLst/>
            <a:gdLst>
              <a:gd name="G0" fmla="+- 3410 0 0"/>
              <a:gd name="G1" fmla="+- 21600 0 3410"/>
              <a:gd name="G2" fmla="*/ 3410 1 2"/>
              <a:gd name="G3" fmla="+- 21600 0 G2"/>
              <a:gd name="G4" fmla="+/ 3410 21600 2"/>
              <a:gd name="G5" fmla="+/ G1 0 2"/>
              <a:gd name="G6" fmla="*/ 21600 21600 3410"/>
              <a:gd name="G7" fmla="*/ G6 1 2"/>
              <a:gd name="G8" fmla="+- 21600 0 G7"/>
              <a:gd name="G9" fmla="*/ 21600 1 2"/>
              <a:gd name="G10" fmla="+- 3410 0 G9"/>
              <a:gd name="G11" fmla="?: G10 G8 0"/>
              <a:gd name="G12" fmla="?: G10 G7 21600"/>
              <a:gd name="T0" fmla="*/ 19895 w 21600"/>
              <a:gd name="T1" fmla="*/ 10800 h 21600"/>
              <a:gd name="T2" fmla="*/ 10800 w 21600"/>
              <a:gd name="T3" fmla="*/ 21600 h 21600"/>
              <a:gd name="T4" fmla="*/ 1705 w 21600"/>
              <a:gd name="T5" fmla="*/ 10800 h 21600"/>
              <a:gd name="T6" fmla="*/ 10800 w 21600"/>
              <a:gd name="T7" fmla="*/ 0 h 21600"/>
              <a:gd name="T8" fmla="*/ 3505 w 21600"/>
              <a:gd name="T9" fmla="*/ 3505 h 21600"/>
              <a:gd name="T10" fmla="*/ 18095 w 21600"/>
              <a:gd name="T11" fmla="*/ 18095 h 21600"/>
            </a:gdLst>
            <a:ahLst/>
            <a:cxnLst>
              <a:cxn ang="0">
                <a:pos x="T0" y="T1"/>
              </a:cxn>
              <a:cxn ang="0">
                <a:pos x="T2" y="T3"/>
              </a:cxn>
              <a:cxn ang="0">
                <a:pos x="T4" y="T5"/>
              </a:cxn>
              <a:cxn ang="0">
                <a:pos x="T6" y="T7"/>
              </a:cxn>
            </a:cxnLst>
            <a:rect l="T8" t="T9" r="T10" b="T11"/>
            <a:pathLst>
              <a:path w="21600" h="21600">
                <a:moveTo>
                  <a:pt x="0" y="0"/>
                </a:moveTo>
                <a:lnTo>
                  <a:pt x="3410" y="21600"/>
                </a:lnTo>
                <a:lnTo>
                  <a:pt x="18190" y="21600"/>
                </a:lnTo>
                <a:lnTo>
                  <a:pt x="2160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247" name="Rectangle 365"/>
          <p:cNvSpPr>
            <a:spLocks noChangeArrowheads="1"/>
          </p:cNvSpPr>
          <p:nvPr/>
        </p:nvSpPr>
        <p:spPr bwMode="white">
          <a:xfrm>
            <a:off x="7723188" y="1031875"/>
            <a:ext cx="1169987" cy="2825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sp>
        <p:nvSpPr>
          <p:cNvPr id="248" name="Text Box 366"/>
          <p:cNvSpPr txBox="1">
            <a:spLocks noChangeArrowheads="1"/>
          </p:cNvSpPr>
          <p:nvPr/>
        </p:nvSpPr>
        <p:spPr bwMode="auto">
          <a:xfrm>
            <a:off x="7900988" y="1069975"/>
            <a:ext cx="728662"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b="1" dirty="0">
                <a:latin typeface="HG丸ｺﾞｼｯｸM-PRO" pitchFamily="50" charset="-128"/>
                <a:ea typeface="HG丸ｺﾞｼｯｸM-PRO" pitchFamily="50" charset="-128"/>
              </a:rPr>
              <a:t>技術部</a:t>
            </a:r>
          </a:p>
        </p:txBody>
      </p:sp>
      <p:grpSp>
        <p:nvGrpSpPr>
          <p:cNvPr id="249" name="Group 367"/>
          <p:cNvGrpSpPr>
            <a:grpSpLocks/>
          </p:cNvGrpSpPr>
          <p:nvPr/>
        </p:nvGrpSpPr>
        <p:grpSpPr bwMode="auto">
          <a:xfrm>
            <a:off x="633413" y="1206500"/>
            <a:ext cx="669925" cy="1328738"/>
            <a:chOff x="712" y="1162"/>
            <a:chExt cx="422" cy="837"/>
          </a:xfrm>
        </p:grpSpPr>
        <p:grpSp>
          <p:nvGrpSpPr>
            <p:cNvPr id="250" name="Group 368"/>
            <p:cNvGrpSpPr>
              <a:grpSpLocks/>
            </p:cNvGrpSpPr>
            <p:nvPr/>
          </p:nvGrpSpPr>
          <p:grpSpPr bwMode="auto">
            <a:xfrm>
              <a:off x="712" y="1346"/>
              <a:ext cx="422" cy="653"/>
              <a:chOff x="808" y="1282"/>
              <a:chExt cx="422" cy="653"/>
            </a:xfrm>
          </p:grpSpPr>
          <p:sp>
            <p:nvSpPr>
              <p:cNvPr id="252" name="Rectangle 369"/>
              <p:cNvSpPr>
                <a:spLocks noChangeAspect="1" noChangeArrowheads="1"/>
              </p:cNvSpPr>
              <p:nvPr/>
            </p:nvSpPr>
            <p:spPr bwMode="auto">
              <a:xfrm rot="5400000">
                <a:off x="1014" y="1429"/>
                <a:ext cx="9" cy="422"/>
              </a:xfrm>
              <a:prstGeom prst="rect">
                <a:avLst/>
              </a:prstGeom>
              <a:solidFill>
                <a:srgbClr val="000000"/>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endParaRPr lang="ja-JP" altLang="en-US"/>
              </a:p>
            </p:txBody>
          </p:sp>
          <p:sp>
            <p:nvSpPr>
              <p:cNvPr id="253" name="Rectangle 370"/>
              <p:cNvSpPr>
                <a:spLocks noChangeAspect="1" noChangeArrowheads="1"/>
              </p:cNvSpPr>
              <p:nvPr/>
            </p:nvSpPr>
            <p:spPr bwMode="auto">
              <a:xfrm rot="5400000">
                <a:off x="704" y="1608"/>
                <a:ext cx="647" cy="8"/>
              </a:xfrm>
              <a:prstGeom prst="rect">
                <a:avLst/>
              </a:prstGeom>
              <a:solidFill>
                <a:srgbClr val="000000"/>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endParaRPr lang="ja-JP" altLang="en-US"/>
              </a:p>
            </p:txBody>
          </p:sp>
          <p:sp>
            <p:nvSpPr>
              <p:cNvPr id="254" name="Freeform 371"/>
              <p:cNvSpPr>
                <a:spLocks noChangeAspect="1"/>
              </p:cNvSpPr>
              <p:nvPr/>
            </p:nvSpPr>
            <p:spPr bwMode="auto">
              <a:xfrm rot="5400000">
                <a:off x="927" y="1309"/>
                <a:ext cx="132" cy="77"/>
              </a:xfrm>
              <a:custGeom>
                <a:avLst/>
                <a:gdLst>
                  <a:gd name="T0" fmla="*/ 22 w 896"/>
                  <a:gd name="T1" fmla="*/ 0 h 520"/>
                  <a:gd name="T2" fmla="*/ 0 w 896"/>
                  <a:gd name="T3" fmla="*/ 54 h 520"/>
                  <a:gd name="T4" fmla="*/ 874 w 896"/>
                  <a:gd name="T5" fmla="*/ 520 h 520"/>
                  <a:gd name="T6" fmla="*/ 896 w 896"/>
                  <a:gd name="T7" fmla="*/ 467 h 520"/>
                  <a:gd name="T8" fmla="*/ 22 w 896"/>
                  <a:gd name="T9" fmla="*/ 0 h 520"/>
                </a:gdLst>
                <a:ahLst/>
                <a:cxnLst>
                  <a:cxn ang="0">
                    <a:pos x="T0" y="T1"/>
                  </a:cxn>
                  <a:cxn ang="0">
                    <a:pos x="T2" y="T3"/>
                  </a:cxn>
                  <a:cxn ang="0">
                    <a:pos x="T4" y="T5"/>
                  </a:cxn>
                  <a:cxn ang="0">
                    <a:pos x="T6" y="T7"/>
                  </a:cxn>
                  <a:cxn ang="0">
                    <a:pos x="T8" y="T9"/>
                  </a:cxn>
                </a:cxnLst>
                <a:rect l="0" t="0" r="r" b="b"/>
                <a:pathLst>
                  <a:path w="896" h="520">
                    <a:moveTo>
                      <a:pt x="22" y="0"/>
                    </a:moveTo>
                    <a:lnTo>
                      <a:pt x="0" y="54"/>
                    </a:lnTo>
                    <a:lnTo>
                      <a:pt x="874" y="520"/>
                    </a:lnTo>
                    <a:lnTo>
                      <a:pt x="896" y="467"/>
                    </a:lnTo>
                    <a:lnTo>
                      <a:pt x="22" y="0"/>
                    </a:lnTo>
                    <a:close/>
                  </a:path>
                </a:pathLst>
              </a:custGeom>
              <a:solidFill>
                <a:srgbClr val="000000"/>
              </a:solidFill>
              <a:ln>
                <a:noFill/>
              </a:ln>
              <a:extLst>
                <a:ext uri="{91240B29-F687-4F45-9708-019B960494DF}">
                  <a14:hiddenLine xmlns:a14="http://schemas.microsoft.com/office/drawing/2010/main" w="19050">
                    <a:solidFill>
                      <a:srgbClr val="000000"/>
                    </a:solidFill>
                    <a:round/>
                    <a:headEnd/>
                    <a:tailEnd/>
                  </a14:hiddenLine>
                </a:ext>
              </a:extLst>
            </p:spPr>
            <p:txBody>
              <a:bodyPr/>
              <a:lstStyle/>
              <a:p>
                <a:endParaRPr lang="ja-JP" altLang="en-US"/>
              </a:p>
            </p:txBody>
          </p:sp>
          <p:sp>
            <p:nvSpPr>
              <p:cNvPr id="255" name="Freeform 372"/>
              <p:cNvSpPr>
                <a:spLocks noChangeAspect="1"/>
              </p:cNvSpPr>
              <p:nvPr/>
            </p:nvSpPr>
            <p:spPr bwMode="auto">
              <a:xfrm rot="5400000">
                <a:off x="1026" y="1334"/>
                <a:ext cx="11" cy="150"/>
              </a:xfrm>
              <a:custGeom>
                <a:avLst/>
                <a:gdLst>
                  <a:gd name="T0" fmla="*/ 16 w 74"/>
                  <a:gd name="T1" fmla="*/ 1020 h 1020"/>
                  <a:gd name="T2" fmla="*/ 74 w 74"/>
                  <a:gd name="T3" fmla="*/ 1019 h 1020"/>
                  <a:gd name="T4" fmla="*/ 58 w 74"/>
                  <a:gd name="T5" fmla="*/ 0 h 1020"/>
                  <a:gd name="T6" fmla="*/ 0 w 74"/>
                  <a:gd name="T7" fmla="*/ 1 h 1020"/>
                  <a:gd name="T8" fmla="*/ 16 w 74"/>
                  <a:gd name="T9" fmla="*/ 1020 h 1020"/>
                </a:gdLst>
                <a:ahLst/>
                <a:cxnLst>
                  <a:cxn ang="0">
                    <a:pos x="T0" y="T1"/>
                  </a:cxn>
                  <a:cxn ang="0">
                    <a:pos x="T2" y="T3"/>
                  </a:cxn>
                  <a:cxn ang="0">
                    <a:pos x="T4" y="T5"/>
                  </a:cxn>
                  <a:cxn ang="0">
                    <a:pos x="T6" y="T7"/>
                  </a:cxn>
                  <a:cxn ang="0">
                    <a:pos x="T8" y="T9"/>
                  </a:cxn>
                </a:cxnLst>
                <a:rect l="0" t="0" r="r" b="b"/>
                <a:pathLst>
                  <a:path w="74" h="1020">
                    <a:moveTo>
                      <a:pt x="16" y="1020"/>
                    </a:moveTo>
                    <a:lnTo>
                      <a:pt x="74" y="1019"/>
                    </a:lnTo>
                    <a:lnTo>
                      <a:pt x="58" y="0"/>
                    </a:lnTo>
                    <a:lnTo>
                      <a:pt x="0" y="1"/>
                    </a:lnTo>
                    <a:lnTo>
                      <a:pt x="16" y="1020"/>
                    </a:lnTo>
                    <a:close/>
                  </a:path>
                </a:pathLst>
              </a:custGeom>
              <a:solidFill>
                <a:srgbClr val="000000"/>
              </a:solidFill>
              <a:ln>
                <a:noFill/>
              </a:ln>
              <a:extLst>
                <a:ext uri="{91240B29-F687-4F45-9708-019B960494DF}">
                  <a14:hiddenLine xmlns:a14="http://schemas.microsoft.com/office/drawing/2010/main" w="19050">
                    <a:solidFill>
                      <a:srgbClr val="000000"/>
                    </a:solidFill>
                    <a:round/>
                    <a:headEnd/>
                    <a:tailEnd/>
                  </a14:hiddenLine>
                </a:ext>
              </a:extLst>
            </p:spPr>
            <p:txBody>
              <a:bodyPr/>
              <a:lstStyle/>
              <a:p>
                <a:endParaRPr lang="ja-JP" altLang="en-US"/>
              </a:p>
            </p:txBody>
          </p:sp>
          <p:sp>
            <p:nvSpPr>
              <p:cNvPr id="256" name="Oval 373"/>
              <p:cNvSpPr>
                <a:spLocks noChangeArrowheads="1"/>
              </p:cNvSpPr>
              <p:nvPr/>
            </p:nvSpPr>
            <p:spPr bwMode="auto">
              <a:xfrm rot="5400000">
                <a:off x="898" y="1509"/>
                <a:ext cx="260" cy="26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sp>
            <p:nvSpPr>
              <p:cNvPr id="257" name="Oval 374"/>
              <p:cNvSpPr>
                <a:spLocks noChangeArrowheads="1"/>
              </p:cNvSpPr>
              <p:nvPr/>
            </p:nvSpPr>
            <p:spPr bwMode="auto">
              <a:xfrm rot="5400000">
                <a:off x="935" y="1547"/>
                <a:ext cx="183" cy="18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grpSp>
        <p:sp>
          <p:nvSpPr>
            <p:cNvPr id="251" name="Text Box 375"/>
            <p:cNvSpPr txBox="1">
              <a:spLocks noChangeArrowheads="1"/>
            </p:cNvSpPr>
            <p:nvPr/>
          </p:nvSpPr>
          <p:spPr bwMode="auto">
            <a:xfrm>
              <a:off x="845" y="1162"/>
              <a:ext cx="135" cy="1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ctr">
                <a:spcBef>
                  <a:spcPct val="50000"/>
                </a:spcBef>
              </a:pPr>
              <a:r>
                <a:rPr lang="en-US" altLang="ja-JP" sz="1800" b="1">
                  <a:latin typeface="HG丸ｺﾞｼｯｸM-PRO" pitchFamily="50" charset="-128"/>
                  <a:ea typeface="HG丸ｺﾞｼｯｸM-PRO" pitchFamily="50" charset="-128"/>
                </a:rPr>
                <a:t>N</a:t>
              </a:r>
            </a:p>
          </p:txBody>
        </p:sp>
      </p:grpSp>
      <p:sp>
        <p:nvSpPr>
          <p:cNvPr id="259" name="Text Box 377"/>
          <p:cNvSpPr txBox="1">
            <a:spLocks noChangeArrowheads="1"/>
          </p:cNvSpPr>
          <p:nvPr/>
        </p:nvSpPr>
        <p:spPr bwMode="auto">
          <a:xfrm>
            <a:off x="4705028" y="4045910"/>
            <a:ext cx="141605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事務本館</a:t>
            </a:r>
          </a:p>
        </p:txBody>
      </p:sp>
      <p:sp>
        <p:nvSpPr>
          <p:cNvPr id="260" name="Text Box 378"/>
          <p:cNvSpPr txBox="1">
            <a:spLocks noChangeArrowheads="1"/>
          </p:cNvSpPr>
          <p:nvPr/>
        </p:nvSpPr>
        <p:spPr bwMode="auto">
          <a:xfrm>
            <a:off x="2004683" y="3273425"/>
            <a:ext cx="1416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事務本館</a:t>
            </a:r>
          </a:p>
          <a:p>
            <a:r>
              <a:rPr lang="ja-JP" altLang="en-US" sz="1200" dirty="0">
                <a:latin typeface="HG丸ｺﾞｼｯｸM-PRO" pitchFamily="50" charset="-128"/>
                <a:ea typeface="HG丸ｺﾞｼｯｸM-PRO" pitchFamily="50" charset="-128"/>
              </a:rPr>
              <a:t>大ホール</a:t>
            </a:r>
          </a:p>
        </p:txBody>
      </p:sp>
      <p:sp>
        <p:nvSpPr>
          <p:cNvPr id="261" name="Rectangle 379"/>
          <p:cNvSpPr>
            <a:spLocks noChangeArrowheads="1"/>
          </p:cNvSpPr>
          <p:nvPr/>
        </p:nvSpPr>
        <p:spPr bwMode="white">
          <a:xfrm>
            <a:off x="4594225" y="2619375"/>
            <a:ext cx="1679575" cy="5492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sp>
        <p:nvSpPr>
          <p:cNvPr id="262" name="Text Box 380"/>
          <p:cNvSpPr txBox="1">
            <a:spLocks noChangeArrowheads="1"/>
          </p:cNvSpPr>
          <p:nvPr/>
        </p:nvSpPr>
        <p:spPr bwMode="auto">
          <a:xfrm>
            <a:off x="4707887" y="2708275"/>
            <a:ext cx="17732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dirty="0">
                <a:latin typeface="HG丸ｺﾞｼｯｸM-PRO" pitchFamily="50" charset="-128"/>
                <a:ea typeface="HG丸ｺﾞｼｯｸM-PRO" pitchFamily="50" charset="-128"/>
              </a:rPr>
              <a:t>サプライヤーズ</a:t>
            </a:r>
          </a:p>
          <a:p>
            <a:r>
              <a:rPr lang="ja-JP" altLang="en-US" sz="1200" dirty="0">
                <a:latin typeface="HG丸ｺﾞｼｯｸM-PRO" pitchFamily="50" charset="-128"/>
                <a:ea typeface="HG丸ｺﾞｼｯｸM-PRO" pitchFamily="50" charset="-128"/>
              </a:rPr>
              <a:t>センター</a:t>
            </a:r>
          </a:p>
        </p:txBody>
      </p:sp>
      <p:sp>
        <p:nvSpPr>
          <p:cNvPr id="263" name="Rectangle 381"/>
          <p:cNvSpPr>
            <a:spLocks noChangeArrowheads="1"/>
          </p:cNvSpPr>
          <p:nvPr/>
        </p:nvSpPr>
        <p:spPr bwMode="white">
          <a:xfrm>
            <a:off x="4156075" y="2036763"/>
            <a:ext cx="1436688" cy="280987"/>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5" rIns="91428" bIns="45715" anchor="ctr">
            <a:spAutoFit/>
          </a:bodyPr>
          <a:lstStyle/>
          <a:p>
            <a:endParaRPr lang="ja-JP" altLang="en-US"/>
          </a:p>
        </p:txBody>
      </p:sp>
      <p:sp>
        <p:nvSpPr>
          <p:cNvPr id="264" name="Text Box 382"/>
          <p:cNvSpPr txBox="1">
            <a:spLocks noChangeArrowheads="1"/>
          </p:cNvSpPr>
          <p:nvPr/>
        </p:nvSpPr>
        <p:spPr bwMode="auto">
          <a:xfrm>
            <a:off x="4213225" y="2036763"/>
            <a:ext cx="132080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100000"/>
              </a:spcBef>
            </a:pPr>
            <a:r>
              <a:rPr lang="en-US" altLang="ja-JP" sz="1200" dirty="0">
                <a:latin typeface="HG丸ｺﾞｼｯｸM-PRO" pitchFamily="50" charset="-128"/>
                <a:ea typeface="HG丸ｺﾞｼｯｸM-PRO" pitchFamily="50" charset="-128"/>
              </a:rPr>
              <a:t>TLC(</a:t>
            </a:r>
            <a:r>
              <a:rPr lang="ja-JP" altLang="en-US" sz="1200" dirty="0">
                <a:latin typeface="HG丸ｺﾞｼｯｸM-PRO" pitchFamily="50" charset="-128"/>
                <a:ea typeface="HG丸ｺﾞｼｯｸM-PRO" pitchFamily="50" charset="-128"/>
              </a:rPr>
              <a:t>旧本館</a:t>
            </a:r>
            <a:r>
              <a:rPr lang="en-US" altLang="ja-JP" sz="1200" dirty="0">
                <a:latin typeface="HG丸ｺﾞｼｯｸM-PRO" pitchFamily="50" charset="-128"/>
                <a:ea typeface="HG丸ｺﾞｼｯｸM-PRO" pitchFamily="50" charset="-128"/>
              </a:rPr>
              <a:t>)</a:t>
            </a:r>
          </a:p>
        </p:txBody>
      </p:sp>
      <p:sp>
        <p:nvSpPr>
          <p:cNvPr id="265" name="Text Box 383"/>
          <p:cNvSpPr txBox="1">
            <a:spLocks noChangeArrowheads="1"/>
          </p:cNvSpPr>
          <p:nvPr/>
        </p:nvSpPr>
        <p:spPr bwMode="auto">
          <a:xfrm>
            <a:off x="11349038" y="2943225"/>
            <a:ext cx="107315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200">
                <a:latin typeface="HG丸ｺﾞｼｯｸM-PRO" pitchFamily="50" charset="-128"/>
                <a:ea typeface="HG丸ｺﾞｼｯｸM-PRO" pitchFamily="50" charset="-128"/>
              </a:rPr>
              <a:t>トヨタ会館</a:t>
            </a:r>
          </a:p>
        </p:txBody>
      </p:sp>
      <p:sp>
        <p:nvSpPr>
          <p:cNvPr id="266" name="Rectangle 384"/>
          <p:cNvSpPr>
            <a:spLocks noChangeArrowheads="1"/>
          </p:cNvSpPr>
          <p:nvPr/>
        </p:nvSpPr>
        <p:spPr bwMode="auto">
          <a:xfrm>
            <a:off x="1620503" y="3384550"/>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１</a:t>
            </a:r>
          </a:p>
        </p:txBody>
      </p:sp>
      <p:sp>
        <p:nvSpPr>
          <p:cNvPr id="267" name="Rectangle 385"/>
          <p:cNvSpPr>
            <a:spLocks noChangeArrowheads="1"/>
          </p:cNvSpPr>
          <p:nvPr/>
        </p:nvSpPr>
        <p:spPr bwMode="auto">
          <a:xfrm>
            <a:off x="4324350" y="4003675"/>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a:latin typeface="HG丸ｺﾞｼｯｸM-PRO" panose="020F0600000000000000" pitchFamily="50" charset="-128"/>
                <a:ea typeface="HG丸ｺﾞｼｯｸM-PRO" panose="020F0600000000000000" pitchFamily="50" charset="-128"/>
              </a:rPr>
              <a:t>３</a:t>
            </a:r>
          </a:p>
        </p:txBody>
      </p:sp>
      <p:sp>
        <p:nvSpPr>
          <p:cNvPr id="268" name="Rectangle 386"/>
          <p:cNvSpPr>
            <a:spLocks noChangeArrowheads="1"/>
          </p:cNvSpPr>
          <p:nvPr/>
        </p:nvSpPr>
        <p:spPr bwMode="auto">
          <a:xfrm>
            <a:off x="4339895" y="2771775"/>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a:latin typeface="HG丸ｺﾞｼｯｸM-PRO" panose="020F0600000000000000" pitchFamily="50" charset="-128"/>
                <a:ea typeface="HG丸ｺﾞｼｯｸM-PRO" panose="020F0600000000000000" pitchFamily="50" charset="-128"/>
              </a:rPr>
              <a:t>２</a:t>
            </a:r>
          </a:p>
        </p:txBody>
      </p:sp>
      <p:sp>
        <p:nvSpPr>
          <p:cNvPr id="269" name="Rectangle 387"/>
          <p:cNvSpPr>
            <a:spLocks noChangeArrowheads="1"/>
          </p:cNvSpPr>
          <p:nvPr/>
        </p:nvSpPr>
        <p:spPr bwMode="auto">
          <a:xfrm>
            <a:off x="3871233" y="2007735"/>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a:latin typeface="HG丸ｺﾞｼｯｸM-PRO" panose="020F0600000000000000" pitchFamily="50" charset="-128"/>
                <a:ea typeface="HG丸ｺﾞｼｯｸM-PRO" panose="020F0600000000000000" pitchFamily="50" charset="-128"/>
              </a:rPr>
              <a:t>４</a:t>
            </a:r>
          </a:p>
        </p:txBody>
      </p:sp>
      <p:sp>
        <p:nvSpPr>
          <p:cNvPr id="270" name="Rectangle 388"/>
          <p:cNvSpPr>
            <a:spLocks noChangeArrowheads="1"/>
          </p:cNvSpPr>
          <p:nvPr/>
        </p:nvSpPr>
        <p:spPr bwMode="auto">
          <a:xfrm>
            <a:off x="10990263" y="2933700"/>
            <a:ext cx="320675" cy="303213"/>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a:latin typeface="HG丸ｺﾞｼｯｸM-PRO" panose="020F0600000000000000" pitchFamily="50" charset="-128"/>
                <a:ea typeface="HG丸ｺﾞｼｯｸM-PRO" panose="020F0600000000000000" pitchFamily="50" charset="-128"/>
              </a:rPr>
              <a:t>５</a:t>
            </a:r>
          </a:p>
        </p:txBody>
      </p:sp>
      <p:sp>
        <p:nvSpPr>
          <p:cNvPr id="271" name="Text Box 389"/>
          <p:cNvSpPr txBox="1">
            <a:spLocks noChangeArrowheads="1"/>
          </p:cNvSpPr>
          <p:nvPr/>
        </p:nvSpPr>
        <p:spPr bwMode="auto">
          <a:xfrm>
            <a:off x="8453438" y="2941638"/>
            <a:ext cx="728662"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b="1">
                <a:solidFill>
                  <a:srgbClr val="B2B2B2"/>
                </a:solidFill>
                <a:latin typeface="HG丸ｺﾞｼｯｸM-PRO" pitchFamily="50" charset="-128"/>
                <a:ea typeface="HG丸ｺﾞｼｯｸM-PRO" pitchFamily="50" charset="-128"/>
              </a:rPr>
              <a:t>お客様</a:t>
            </a:r>
          </a:p>
          <a:p>
            <a:r>
              <a:rPr lang="ja-JP" altLang="en-US" sz="1400" b="1">
                <a:solidFill>
                  <a:srgbClr val="B2B2B2"/>
                </a:solidFill>
                <a:latin typeface="HG丸ｺﾞｼｯｸM-PRO" pitchFamily="50" charset="-128"/>
                <a:ea typeface="HG丸ｺﾞｼｯｸM-PRO" pitchFamily="50" charset="-128"/>
              </a:rPr>
              <a:t>専用</a:t>
            </a:r>
            <a:r>
              <a:rPr lang="en-US" altLang="ja-JP" sz="1400" b="1">
                <a:solidFill>
                  <a:srgbClr val="B2B2B2"/>
                </a:solidFill>
                <a:latin typeface="HG丸ｺﾞｼｯｸM-PRO" pitchFamily="50" charset="-128"/>
                <a:ea typeface="HG丸ｺﾞｼｯｸM-PRO" pitchFamily="50" charset="-128"/>
              </a:rPr>
              <a:t>P</a:t>
            </a:r>
          </a:p>
        </p:txBody>
      </p:sp>
      <p:sp>
        <p:nvSpPr>
          <p:cNvPr id="272" name="Text Box 390"/>
          <p:cNvSpPr txBox="1">
            <a:spLocks noChangeArrowheads="1"/>
          </p:cNvSpPr>
          <p:nvPr/>
        </p:nvSpPr>
        <p:spPr bwMode="auto">
          <a:xfrm>
            <a:off x="8323263" y="3805238"/>
            <a:ext cx="728662"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ja-JP" altLang="en-US" sz="1400" b="1">
                <a:solidFill>
                  <a:srgbClr val="B2B2B2"/>
                </a:solidFill>
                <a:latin typeface="HG丸ｺﾞｼｯｸM-PRO" pitchFamily="50" charset="-128"/>
                <a:ea typeface="HG丸ｺﾞｼｯｸM-PRO" pitchFamily="50" charset="-128"/>
              </a:rPr>
              <a:t>お客様</a:t>
            </a:r>
          </a:p>
          <a:p>
            <a:r>
              <a:rPr lang="ja-JP" altLang="en-US" sz="1400" b="1">
                <a:solidFill>
                  <a:srgbClr val="B2B2B2"/>
                </a:solidFill>
                <a:latin typeface="HG丸ｺﾞｼｯｸM-PRO" pitchFamily="50" charset="-128"/>
                <a:ea typeface="HG丸ｺﾞｼｯｸM-PRO" pitchFamily="50" charset="-128"/>
              </a:rPr>
              <a:t>専用</a:t>
            </a:r>
            <a:r>
              <a:rPr lang="en-US" altLang="ja-JP" sz="1400" b="1">
                <a:solidFill>
                  <a:srgbClr val="B2B2B2"/>
                </a:solidFill>
                <a:latin typeface="HG丸ｺﾞｼｯｸM-PRO" pitchFamily="50" charset="-128"/>
                <a:ea typeface="HG丸ｺﾞｼｯｸM-PRO" pitchFamily="50" charset="-128"/>
              </a:rPr>
              <a:t>P</a:t>
            </a:r>
          </a:p>
        </p:txBody>
      </p:sp>
      <p:sp>
        <p:nvSpPr>
          <p:cNvPr id="275" name="Text Box 393"/>
          <p:cNvSpPr txBox="1">
            <a:spLocks noChangeArrowheads="1"/>
          </p:cNvSpPr>
          <p:nvPr/>
        </p:nvSpPr>
        <p:spPr bwMode="auto">
          <a:xfrm>
            <a:off x="2399559" y="1009650"/>
            <a:ext cx="957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100000"/>
              </a:spcBef>
            </a:pPr>
            <a:r>
              <a:rPr lang="ja-JP" altLang="en-US" sz="1400" b="1" dirty="0">
                <a:latin typeface="HG丸ｺﾞｼｯｸM-PRO" pitchFamily="50" charset="-128"/>
                <a:ea typeface="HG丸ｺﾞｼｯｸM-PRO" pitchFamily="50" charset="-128"/>
              </a:rPr>
              <a:t>時計台</a:t>
            </a:r>
          </a:p>
        </p:txBody>
      </p:sp>
      <p:pic>
        <p:nvPicPr>
          <p:cNvPr id="278" name="Picture 428" descr="CAR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2590" y="4374592"/>
            <a:ext cx="1004289" cy="360362"/>
          </a:xfrm>
          <a:prstGeom prst="rect">
            <a:avLst/>
          </a:prstGeom>
          <a:noFill/>
          <a:extLst>
            <a:ext uri="{909E8E84-426E-40DD-AFC4-6F175D3DCCD1}">
              <a14:hiddenFill xmlns:a14="http://schemas.microsoft.com/office/drawing/2010/main">
                <a:solidFill>
                  <a:srgbClr val="FFFFFF"/>
                </a:solidFill>
              </a14:hiddenFill>
            </a:ext>
          </a:extLst>
        </p:spPr>
      </p:pic>
      <p:sp>
        <p:nvSpPr>
          <p:cNvPr id="204" name="Text Box 380"/>
          <p:cNvSpPr txBox="1">
            <a:spLocks noChangeArrowheads="1"/>
          </p:cNvSpPr>
          <p:nvPr/>
        </p:nvSpPr>
        <p:spPr bwMode="auto">
          <a:xfrm>
            <a:off x="7768245" y="2313072"/>
            <a:ext cx="17732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en-US" altLang="ja-JP" sz="1200" dirty="0" smtClean="0">
                <a:latin typeface="HG丸ｺﾞｼｯｸM-PRO" pitchFamily="50" charset="-128"/>
                <a:ea typeface="HG丸ｺﾞｼｯｸM-PRO" pitchFamily="50" charset="-128"/>
              </a:rPr>
              <a:t>TLC</a:t>
            </a:r>
            <a:r>
              <a:rPr lang="ja-JP" altLang="en-US" sz="1200" dirty="0" smtClean="0">
                <a:latin typeface="HG丸ｺﾞｼｯｸM-PRO" pitchFamily="50" charset="-128"/>
                <a:ea typeface="HG丸ｺﾞｼｯｸM-PRO" pitchFamily="50" charset="-128"/>
              </a:rPr>
              <a:t>横</a:t>
            </a:r>
            <a:endParaRPr lang="en-US" altLang="ja-JP" sz="1200" dirty="0" smtClean="0">
              <a:latin typeface="HG丸ｺﾞｼｯｸM-PRO" pitchFamily="50" charset="-128"/>
              <a:ea typeface="HG丸ｺﾞｼｯｸM-PRO" pitchFamily="50" charset="-128"/>
            </a:endParaRPr>
          </a:p>
          <a:p>
            <a:r>
              <a:rPr lang="ja-JP" altLang="en-US" sz="1200" dirty="0">
                <a:latin typeface="HG丸ｺﾞｼｯｸM-PRO" pitchFamily="50" charset="-128"/>
                <a:ea typeface="HG丸ｺﾞｼｯｸM-PRO" pitchFamily="50" charset="-128"/>
              </a:rPr>
              <a:t>バスターミナル</a:t>
            </a:r>
          </a:p>
        </p:txBody>
      </p:sp>
      <p:sp>
        <p:nvSpPr>
          <p:cNvPr id="203" name="Rectangle 384"/>
          <p:cNvSpPr>
            <a:spLocks noChangeArrowheads="1"/>
          </p:cNvSpPr>
          <p:nvPr/>
        </p:nvSpPr>
        <p:spPr bwMode="auto">
          <a:xfrm>
            <a:off x="1289844" y="4430713"/>
            <a:ext cx="279400"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smtClean="0">
                <a:latin typeface="HG丸ｺﾞｼｯｸM-PRO" panose="020F0600000000000000" pitchFamily="50" charset="-128"/>
                <a:ea typeface="HG丸ｺﾞｼｯｸM-PRO" panose="020F0600000000000000" pitchFamily="50" charset="-128"/>
              </a:rPr>
              <a:t>６</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208" name="Rectangle 384"/>
          <p:cNvSpPr>
            <a:spLocks noChangeArrowheads="1"/>
          </p:cNvSpPr>
          <p:nvPr/>
        </p:nvSpPr>
        <p:spPr bwMode="auto">
          <a:xfrm>
            <a:off x="7352204" y="2327275"/>
            <a:ext cx="234156" cy="2794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0" rIns="0" bIns="0" anchor="ctr"/>
          <a:lstStyle/>
          <a:p>
            <a:pPr>
              <a:spcBef>
                <a:spcPct val="50000"/>
              </a:spcBef>
            </a:pPr>
            <a:r>
              <a:rPr lang="ja-JP" altLang="en-US" sz="1600" b="1" dirty="0" smtClean="0">
                <a:latin typeface="HG丸ｺﾞｼｯｸM-PRO" panose="020F0600000000000000" pitchFamily="50" charset="-128"/>
                <a:ea typeface="HG丸ｺﾞｼｯｸM-PRO" panose="020F0600000000000000" pitchFamily="50" charset="-128"/>
              </a:rPr>
              <a:t>７</a:t>
            </a:r>
            <a:endParaRPr lang="ja-JP" altLang="en-US" sz="1600" b="1" dirty="0">
              <a:latin typeface="HG丸ｺﾞｼｯｸM-PRO" panose="020F0600000000000000" pitchFamily="50" charset="-128"/>
              <a:ea typeface="HG丸ｺﾞｼｯｸM-PRO" panose="020F0600000000000000" pitchFamily="50" charset="-128"/>
            </a:endParaRPr>
          </a:p>
        </p:txBody>
      </p:sp>
      <p:sp>
        <p:nvSpPr>
          <p:cNvPr id="225" name="Rectangle 361"/>
          <p:cNvSpPr>
            <a:spLocks noChangeArrowheads="1"/>
          </p:cNvSpPr>
          <p:nvPr/>
        </p:nvSpPr>
        <p:spPr bwMode="auto">
          <a:xfrm>
            <a:off x="502265" y="9328980"/>
            <a:ext cx="230188" cy="230188"/>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ja-JP" altLang="en-US" sz="1200" dirty="0">
                <a:latin typeface="HGP創英角ﾎﾟｯﾌﾟ体" pitchFamily="50" charset="-128"/>
                <a:ea typeface="HGP創英角ﾎﾟｯﾌﾟ体" pitchFamily="50" charset="-128"/>
              </a:rPr>
              <a:t>６</a:t>
            </a:r>
          </a:p>
        </p:txBody>
      </p:sp>
      <p:sp>
        <p:nvSpPr>
          <p:cNvPr id="228" name="Rectangle 361"/>
          <p:cNvSpPr>
            <a:spLocks noChangeArrowheads="1"/>
          </p:cNvSpPr>
          <p:nvPr/>
        </p:nvSpPr>
        <p:spPr bwMode="auto">
          <a:xfrm>
            <a:off x="502265" y="9897713"/>
            <a:ext cx="230188" cy="230188"/>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50000"/>
              </a:spcBef>
              <a:buFontTx/>
              <a:buNone/>
            </a:pPr>
            <a:r>
              <a:rPr lang="ja-JP" altLang="en-US" sz="1200" dirty="0">
                <a:latin typeface="HGP創英角ﾎﾟｯﾌﾟ体" pitchFamily="50" charset="-128"/>
                <a:ea typeface="HGP創英角ﾎﾟｯﾌﾟ体" pitchFamily="50" charset="-128"/>
              </a:rPr>
              <a:t>７</a:t>
            </a:r>
          </a:p>
        </p:txBody>
      </p:sp>
      <p:sp>
        <p:nvSpPr>
          <p:cNvPr id="9" name="角丸四角形吹き出し 8"/>
          <p:cNvSpPr/>
          <p:nvPr/>
        </p:nvSpPr>
        <p:spPr bwMode="auto">
          <a:xfrm>
            <a:off x="9083675" y="772180"/>
            <a:ext cx="1966913" cy="1301890"/>
          </a:xfrm>
          <a:prstGeom prst="wedgeRoundRectCallout">
            <a:avLst>
              <a:gd name="adj1" fmla="val -62152"/>
              <a:gd name="adj2" fmla="val 74218"/>
              <a:gd name="adj3" fmla="val 16667"/>
            </a:avLst>
          </a:prstGeom>
          <a:solidFill>
            <a:srgbClr val="FFFFFF"/>
          </a:solidFill>
          <a:ln w="38100" cap="flat" cmpd="sng" algn="ctr">
            <a:solidFill>
              <a:schemeClr val="tx1"/>
            </a:solidFill>
            <a:prstDash val="solid"/>
            <a:round/>
            <a:headEnd type="none" w="med" len="med"/>
            <a:tailEnd type="none" w="med" len="med"/>
          </a:ln>
          <a:effectLst>
            <a:outerShdw dist="35921" dir="2700000" algn="ctr" rotWithShape="0">
              <a:schemeClr val="bg2"/>
            </a:outerShdw>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24323" y="815022"/>
            <a:ext cx="1891141" cy="1244759"/>
          </a:xfrm>
          <a:prstGeom prst="roundRect">
            <a:avLst>
              <a:gd name="adj" fmla="val 24049"/>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9" name="メモ 228"/>
          <p:cNvSpPr/>
          <p:nvPr/>
        </p:nvSpPr>
        <p:spPr bwMode="auto">
          <a:xfrm rot="21103693">
            <a:off x="11013428" y="1284451"/>
            <a:ext cx="1797287"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t>オフロード体験</a:t>
            </a:r>
            <a:endParaRPr lang="ja-JP" altLang="en-US" sz="2000" dirty="0"/>
          </a:p>
        </p:txBody>
      </p:sp>
      <p:sp>
        <p:nvSpPr>
          <p:cNvPr id="232" name="メモ 231"/>
          <p:cNvSpPr/>
          <p:nvPr/>
        </p:nvSpPr>
        <p:spPr bwMode="auto">
          <a:xfrm rot="21103693">
            <a:off x="4502368" y="4262804"/>
            <a:ext cx="2004075"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t>しくみ・技能体験</a:t>
            </a:r>
            <a:endParaRPr lang="ja-JP" altLang="en-US" sz="2000" dirty="0"/>
          </a:p>
        </p:txBody>
      </p:sp>
      <p:pic>
        <p:nvPicPr>
          <p:cNvPr id="205"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1049"/>
          <a:stretch/>
        </p:blipFill>
        <p:spPr bwMode="auto">
          <a:xfrm>
            <a:off x="12535228" y="1445708"/>
            <a:ext cx="515943" cy="44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 name="AutoShape 24"/>
          <p:cNvSpPr>
            <a:spLocks noChangeArrowheads="1"/>
          </p:cNvSpPr>
          <p:nvPr/>
        </p:nvSpPr>
        <p:spPr bwMode="auto">
          <a:xfrm>
            <a:off x="323850" y="167709"/>
            <a:ext cx="14550390" cy="69586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defRPr/>
            </a:pPr>
            <a:r>
              <a:rPr lang="ja-JP" altLang="en-US" sz="3600" dirty="0" smtClean="0">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rPr>
              <a:t>　会場</a:t>
            </a:r>
            <a:r>
              <a:rPr lang="ja-JP" altLang="en-US" sz="3600" dirty="0">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rPr>
              <a:t>案内・</a:t>
            </a:r>
            <a:r>
              <a:rPr lang="ja-JP" altLang="en-US" sz="3600" dirty="0" smtClean="0">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rPr>
              <a:t>プログラム</a:t>
            </a:r>
            <a:endParaRPr lang="ja-JP" altLang="en-US" sz="3600" dirty="0">
              <a:effectLst>
                <a:outerShdw blurRad="50800" dist="38100" algn="l" rotWithShape="0">
                  <a:prstClr val="black">
                    <a:alpha val="40000"/>
                  </a:prstClr>
                </a:outerShdw>
              </a:effectLst>
              <a:latin typeface="07ロゴたいぷゴシック7" pitchFamily="50" charset="-128"/>
              <a:ea typeface="07ロゴたいぷゴシック7" pitchFamily="50" charset="-128"/>
              <a:cs typeface="メイリオ" panose="020B0604030504040204" pitchFamily="50" charset="-128"/>
            </a:endParaRPr>
          </a:p>
        </p:txBody>
      </p:sp>
    </p:spTree>
    <p:extLst>
      <p:ext uri="{BB962C8B-B14F-4D97-AF65-F5344CB8AC3E}">
        <p14:creationId xmlns:p14="http://schemas.microsoft.com/office/powerpoint/2010/main" val="2149410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530" y="7449219"/>
            <a:ext cx="2389652" cy="1036036"/>
          </a:xfrm>
          <a:prstGeom prst="rect">
            <a:avLst/>
          </a:prstGeom>
        </p:spPr>
      </p:pic>
      <p:sp>
        <p:nvSpPr>
          <p:cNvPr id="194" name="四角形吹き出し 193"/>
          <p:cNvSpPr/>
          <p:nvPr/>
        </p:nvSpPr>
        <p:spPr bwMode="auto">
          <a:xfrm>
            <a:off x="2376686" y="8121591"/>
            <a:ext cx="1487762" cy="1247623"/>
          </a:xfrm>
          <a:prstGeom prst="wedgeRectCallout">
            <a:avLst>
              <a:gd name="adj1" fmla="val -58987"/>
              <a:gd name="adj2" fmla="val -73762"/>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93" name="四角形吹き出し 192"/>
          <p:cNvSpPr/>
          <p:nvPr/>
        </p:nvSpPr>
        <p:spPr bwMode="auto">
          <a:xfrm>
            <a:off x="507546" y="8394855"/>
            <a:ext cx="1633668" cy="1247623"/>
          </a:xfrm>
          <a:prstGeom prst="wedgeRectCallout">
            <a:avLst>
              <a:gd name="adj1" fmla="val -7430"/>
              <a:gd name="adj2" fmla="val -97287"/>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9221" y="5206598"/>
            <a:ext cx="1753616" cy="1164424"/>
          </a:xfrm>
          <a:prstGeom prst="rect">
            <a:avLst/>
          </a:prstGeom>
        </p:spPr>
      </p:pic>
      <p:sp>
        <p:nvSpPr>
          <p:cNvPr id="189" name="四角形吹き出し 188"/>
          <p:cNvSpPr/>
          <p:nvPr/>
        </p:nvSpPr>
        <p:spPr bwMode="auto">
          <a:xfrm>
            <a:off x="7960806" y="4992337"/>
            <a:ext cx="2229534" cy="1521445"/>
          </a:xfrm>
          <a:prstGeom prst="wedgeRectCallout">
            <a:avLst>
              <a:gd name="adj1" fmla="val 71050"/>
              <a:gd name="adj2" fmla="val -18052"/>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87" name="四角形吹き出し 186"/>
          <p:cNvSpPr/>
          <p:nvPr/>
        </p:nvSpPr>
        <p:spPr bwMode="auto">
          <a:xfrm>
            <a:off x="12385663" y="4561541"/>
            <a:ext cx="2229534" cy="1908411"/>
          </a:xfrm>
          <a:prstGeom prst="wedgeRectCallout">
            <a:avLst>
              <a:gd name="adj1" fmla="val -91483"/>
              <a:gd name="adj2" fmla="val 9159"/>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33336" y="2426170"/>
            <a:ext cx="1749169" cy="1258924"/>
          </a:xfrm>
          <a:prstGeom prst="rect">
            <a:avLst/>
          </a:prstGeom>
        </p:spPr>
      </p:pic>
      <p:sp>
        <p:nvSpPr>
          <p:cNvPr id="158" name="四角形吹き出し 157"/>
          <p:cNvSpPr/>
          <p:nvPr/>
        </p:nvSpPr>
        <p:spPr bwMode="auto">
          <a:xfrm>
            <a:off x="8008976" y="2445705"/>
            <a:ext cx="2116427" cy="1610814"/>
          </a:xfrm>
          <a:prstGeom prst="wedgeRectCallout">
            <a:avLst>
              <a:gd name="adj1" fmla="val 82295"/>
              <a:gd name="adj2" fmla="val -12220"/>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59" name="四角形吹き出し 158"/>
          <p:cNvSpPr/>
          <p:nvPr/>
        </p:nvSpPr>
        <p:spPr bwMode="auto">
          <a:xfrm>
            <a:off x="12102634" y="1919781"/>
            <a:ext cx="2371395" cy="1755350"/>
          </a:xfrm>
          <a:prstGeom prst="wedgeRectCallout">
            <a:avLst>
              <a:gd name="adj1" fmla="val -71663"/>
              <a:gd name="adj2" fmla="val 11692"/>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pic>
        <p:nvPicPr>
          <p:cNvPr id="8" name="図 7"/>
          <p:cNvPicPr>
            <a:picLocks noChangeAspect="1"/>
          </p:cNvPicPr>
          <p:nvPr/>
        </p:nvPicPr>
        <p:blipFill rotWithShape="1">
          <a:blip r:embed="rId5" cstate="print">
            <a:extLst>
              <a:ext uri="{28A0092B-C50C-407E-A947-70E740481C1C}">
                <a14:useLocalDpi xmlns:a14="http://schemas.microsoft.com/office/drawing/2010/main" val="0"/>
              </a:ext>
            </a:extLst>
          </a:blip>
          <a:srcRect t="23212" r="22094" b="4440"/>
          <a:stretch/>
        </p:blipFill>
        <p:spPr>
          <a:xfrm>
            <a:off x="1018742" y="3217653"/>
            <a:ext cx="2139824" cy="1117796"/>
          </a:xfrm>
          <a:prstGeom prst="rect">
            <a:avLst/>
          </a:prstGeom>
        </p:spPr>
      </p:pic>
      <p:sp>
        <p:nvSpPr>
          <p:cNvPr id="127" name="四角形吹き出し 126"/>
          <p:cNvSpPr/>
          <p:nvPr/>
        </p:nvSpPr>
        <p:spPr bwMode="auto">
          <a:xfrm>
            <a:off x="2145165" y="4567506"/>
            <a:ext cx="1779153" cy="1247623"/>
          </a:xfrm>
          <a:prstGeom prst="wedgeRectCallout">
            <a:avLst>
              <a:gd name="adj1" fmla="val -31658"/>
              <a:gd name="adj2" fmla="val -93668"/>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12" name="四角形吹き出し 111"/>
          <p:cNvSpPr/>
          <p:nvPr/>
        </p:nvSpPr>
        <p:spPr bwMode="auto">
          <a:xfrm>
            <a:off x="507546" y="4577399"/>
            <a:ext cx="1581108" cy="1744407"/>
          </a:xfrm>
          <a:prstGeom prst="wedgeRectCallout">
            <a:avLst>
              <a:gd name="adj1" fmla="val 35560"/>
              <a:gd name="adj2" fmla="val -74622"/>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70" name="AutoShape 24"/>
          <p:cNvSpPr>
            <a:spLocks noChangeArrowheads="1"/>
          </p:cNvSpPr>
          <p:nvPr/>
        </p:nvSpPr>
        <p:spPr bwMode="auto">
          <a:xfrm>
            <a:off x="323850" y="249238"/>
            <a:ext cx="14550390" cy="5328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4100" name="Text Box 277"/>
          <p:cNvSpPr txBox="1">
            <a:spLocks noChangeArrowheads="1"/>
          </p:cNvSpPr>
          <p:nvPr/>
        </p:nvSpPr>
        <p:spPr bwMode="auto">
          <a:xfrm>
            <a:off x="3735388" y="10279063"/>
            <a:ext cx="454025"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-3-</a:t>
            </a:r>
          </a:p>
        </p:txBody>
      </p:sp>
      <p:sp>
        <p:nvSpPr>
          <p:cNvPr id="4104" name="Text Box 54"/>
          <p:cNvSpPr txBox="1">
            <a:spLocks noChangeArrowheads="1"/>
          </p:cNvSpPr>
          <p:nvPr/>
        </p:nvSpPr>
        <p:spPr bwMode="auto">
          <a:xfrm>
            <a:off x="1666784" y="318788"/>
            <a:ext cx="399732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企画展示　仕組みを体験・体感</a:t>
            </a:r>
          </a:p>
        </p:txBody>
      </p:sp>
      <p:sp>
        <p:nvSpPr>
          <p:cNvPr id="4105" name="Text Box 278"/>
          <p:cNvSpPr txBox="1">
            <a:spLocks noChangeArrowheads="1"/>
          </p:cNvSpPr>
          <p:nvPr/>
        </p:nvSpPr>
        <p:spPr bwMode="auto">
          <a:xfrm>
            <a:off x="10936288" y="10280650"/>
            <a:ext cx="47625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a:t>
            </a:r>
            <a:r>
              <a:rPr lang="ja-JP" altLang="en-US" sz="1600"/>
              <a:t>４</a:t>
            </a:r>
            <a:r>
              <a:rPr lang="en-US" altLang="ja-JP" sz="1600"/>
              <a:t>-</a:t>
            </a:r>
          </a:p>
        </p:txBody>
      </p:sp>
      <p:sp>
        <p:nvSpPr>
          <p:cNvPr id="85" name="正方形/長方形 27"/>
          <p:cNvSpPr>
            <a:spLocks noChangeArrowheads="1"/>
          </p:cNvSpPr>
          <p:nvPr/>
        </p:nvSpPr>
        <p:spPr bwMode="auto">
          <a:xfrm>
            <a:off x="7953324" y="6909115"/>
            <a:ext cx="6865938" cy="2101276"/>
          </a:xfrm>
          <a:prstGeom prst="rect">
            <a:avLst/>
          </a:prstGeom>
          <a:noFill/>
          <a:ln w="9525" algn="ctr">
            <a:solidFill>
              <a:srgbClr val="B2B2B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defTabSz="1474788" eaLnBrk="0" hangingPunct="0">
              <a:spcBef>
                <a:spcPct val="20000"/>
              </a:spcBef>
              <a:buChar char="•"/>
              <a:defRPr kumimoji="1" sz="5200">
                <a:solidFill>
                  <a:schemeClr val="tx1"/>
                </a:solidFill>
                <a:latin typeface="Arial" charset="0"/>
                <a:ea typeface="ＭＳ Ｐゴシック" charset="-128"/>
              </a:defRPr>
            </a:lvl1pPr>
            <a:lvl2pPr marL="742950" indent="-285750" defTabSz="1474788" eaLnBrk="0" hangingPunct="0">
              <a:spcBef>
                <a:spcPct val="20000"/>
              </a:spcBef>
              <a:buChar char="–"/>
              <a:defRPr kumimoji="1" sz="4500">
                <a:solidFill>
                  <a:schemeClr val="tx1"/>
                </a:solidFill>
                <a:latin typeface="Arial" charset="0"/>
                <a:ea typeface="ＭＳ Ｐゴシック" charset="-128"/>
              </a:defRPr>
            </a:lvl2pPr>
            <a:lvl3pPr marL="1143000" indent="-228600" defTabSz="1474788" eaLnBrk="0" hangingPunct="0">
              <a:spcBef>
                <a:spcPct val="20000"/>
              </a:spcBef>
              <a:buChar char="•"/>
              <a:defRPr kumimoji="1" sz="3900">
                <a:solidFill>
                  <a:schemeClr val="tx1"/>
                </a:solidFill>
                <a:latin typeface="Arial" charset="0"/>
                <a:ea typeface="ＭＳ Ｐゴシック" charset="-128"/>
              </a:defRPr>
            </a:lvl3pPr>
            <a:lvl4pPr marL="1600200" indent="-228600" defTabSz="1474788" eaLnBrk="0" hangingPunct="0">
              <a:spcBef>
                <a:spcPct val="20000"/>
              </a:spcBef>
              <a:buChar char="–"/>
              <a:defRPr kumimoji="1" sz="3200">
                <a:solidFill>
                  <a:schemeClr val="tx1"/>
                </a:solidFill>
                <a:latin typeface="Arial" charset="0"/>
                <a:ea typeface="ＭＳ Ｐゴシック" charset="-128"/>
              </a:defRPr>
            </a:lvl4pPr>
            <a:lvl5pPr marL="2057400" indent="-228600" defTabSz="1474788" eaLnBrk="0" hangingPunct="0">
              <a:spcBef>
                <a:spcPct val="20000"/>
              </a:spcBef>
              <a:buChar char="»"/>
              <a:defRPr kumimoji="1" sz="3200">
                <a:solidFill>
                  <a:schemeClr val="tx1"/>
                </a:solidFill>
                <a:latin typeface="Arial" charset="0"/>
                <a:ea typeface="ＭＳ Ｐゴシック" charset="-128"/>
              </a:defRPr>
            </a:lvl5pPr>
            <a:lvl6pPr marL="2514600" indent="-228600" defTabSz="14747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defTabSz="14747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defTabSz="14747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defTabSz="14747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endParaRPr lang="ja-JP" altLang="en-US" sz="2900" dirty="0">
              <a:ea typeface="HGP創英角ﾎﾟｯﾌﾟ体" pitchFamily="50" charset="-128"/>
            </a:endParaRPr>
          </a:p>
        </p:txBody>
      </p:sp>
      <p:sp>
        <p:nvSpPr>
          <p:cNvPr id="90" name="正方形/長方形 89"/>
          <p:cNvSpPr/>
          <p:nvPr/>
        </p:nvSpPr>
        <p:spPr bwMode="auto">
          <a:xfrm>
            <a:off x="7870293" y="4350933"/>
            <a:ext cx="6844937" cy="2283312"/>
          </a:xfrm>
          <a:prstGeom prst="rect">
            <a:avLst/>
          </a:prstGeom>
          <a:noFill/>
          <a:ln w="38100">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91" name="正方形/長方形 90"/>
          <p:cNvSpPr/>
          <p:nvPr/>
        </p:nvSpPr>
        <p:spPr bwMode="auto">
          <a:xfrm>
            <a:off x="7849294" y="1824288"/>
            <a:ext cx="6865936" cy="2393720"/>
          </a:xfrm>
          <a:prstGeom prst="rect">
            <a:avLst/>
          </a:prstGeom>
          <a:noFill/>
          <a:ln w="38100">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92" name="正方形/長方形 91"/>
          <p:cNvSpPr/>
          <p:nvPr/>
        </p:nvSpPr>
        <p:spPr bwMode="auto">
          <a:xfrm>
            <a:off x="468474" y="2394372"/>
            <a:ext cx="3526217" cy="4343245"/>
          </a:xfrm>
          <a:prstGeom prst="rect">
            <a:avLst/>
          </a:prstGeom>
          <a:noFill/>
          <a:ln w="38100">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93" name="正方形/長方形 92"/>
          <p:cNvSpPr/>
          <p:nvPr/>
        </p:nvSpPr>
        <p:spPr bwMode="auto">
          <a:xfrm>
            <a:off x="455048" y="6897869"/>
            <a:ext cx="3505928" cy="2965435"/>
          </a:xfrm>
          <a:prstGeom prst="rect">
            <a:avLst/>
          </a:prstGeom>
          <a:noFill/>
          <a:ln w="38100">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06" name="テキスト ボックス 30"/>
          <p:cNvSpPr txBox="1"/>
          <p:nvPr/>
        </p:nvSpPr>
        <p:spPr>
          <a:xfrm>
            <a:off x="11982505" y="315583"/>
            <a:ext cx="2236510" cy="400110"/>
          </a:xfrm>
          <a:prstGeom prst="rect">
            <a:avLst/>
          </a:prstGeom>
          <a:no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2000" dirty="0" smtClean="0">
                <a:latin typeface="HGP創英角ﾎﾟｯﾌﾟ体" panose="040B0A00000000000000" pitchFamily="50" charset="-128"/>
              </a:rPr>
              <a:t>事務本館大ホール</a:t>
            </a:r>
            <a:endParaRPr kumimoji="1" lang="ja-JP" altLang="en-US" sz="2000" dirty="0">
              <a:latin typeface="HGP創英角ﾎﾟｯﾌﾟ体" panose="040B0A00000000000000" pitchFamily="50" charset="-128"/>
            </a:endParaRPr>
          </a:p>
        </p:txBody>
      </p:sp>
      <p:sp>
        <p:nvSpPr>
          <p:cNvPr id="86" name="AutoShape 41"/>
          <p:cNvSpPr>
            <a:spLocks noChangeArrowheads="1"/>
          </p:cNvSpPr>
          <p:nvPr/>
        </p:nvSpPr>
        <p:spPr bwMode="auto">
          <a:xfrm>
            <a:off x="7751298" y="9093516"/>
            <a:ext cx="7129462" cy="1086812"/>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4" name="Text Box 42"/>
          <p:cNvSpPr txBox="1">
            <a:spLocks noChangeArrowheads="1"/>
          </p:cNvSpPr>
          <p:nvPr/>
        </p:nvSpPr>
        <p:spPr bwMode="auto">
          <a:xfrm>
            <a:off x="7675878" y="9079665"/>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en-US" altLang="ja-JP" sz="1000" dirty="0">
                <a:latin typeface="HGS創英角ｺﾞｼｯｸUB" pitchFamily="50" charset="-128"/>
                <a:ea typeface="HGS創英角ｺﾞｼｯｸUB" pitchFamily="50" charset="-128"/>
              </a:rPr>
              <a:t>【</a:t>
            </a:r>
            <a:r>
              <a:rPr lang="ja-JP" altLang="en-US" sz="1000" dirty="0">
                <a:latin typeface="HGS創英角ｺﾞｼｯｸUB" pitchFamily="50" charset="-128"/>
                <a:ea typeface="HGS創英角ｺﾞｼｯｸUB" pitchFamily="50" charset="-128"/>
              </a:rPr>
              <a:t>実行委員</a:t>
            </a:r>
            <a:r>
              <a:rPr lang="en-US" altLang="ja-JP" sz="1000" dirty="0">
                <a:latin typeface="HGS創英角ｺﾞｼｯｸUB" pitchFamily="50" charset="-128"/>
                <a:ea typeface="HGS創英角ｺﾞｼｯｸUB" pitchFamily="50" charset="-128"/>
              </a:rPr>
              <a:t>】</a:t>
            </a:r>
          </a:p>
        </p:txBody>
      </p:sp>
      <p:sp>
        <p:nvSpPr>
          <p:cNvPr id="95" name="Text Box 43"/>
          <p:cNvSpPr txBox="1">
            <a:spLocks noChangeArrowheads="1"/>
          </p:cNvSpPr>
          <p:nvPr/>
        </p:nvSpPr>
        <p:spPr bwMode="auto">
          <a:xfrm>
            <a:off x="7910941" y="9798295"/>
            <a:ext cx="73044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小田 </a:t>
            </a:r>
            <a:r>
              <a:rPr lang="ja-JP" altLang="en-US" sz="1000" dirty="0" smtClean="0">
                <a:latin typeface="HG丸ｺﾞｼｯｸM-PRO" pitchFamily="50" charset="-128"/>
                <a:ea typeface="HG丸ｺﾞｼｯｸM-PRO" pitchFamily="50" charset="-128"/>
              </a:rPr>
              <a:t>理</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ja-JP" altLang="en-US" sz="800" dirty="0" smtClean="0">
                <a:latin typeface="HG丸ｺﾞｼｯｸM-PRO" pitchFamily="50" charset="-128"/>
                <a:ea typeface="HG丸ｺﾞｼｯｸM-PRO" pitchFamily="50" charset="-128"/>
              </a:rPr>
              <a:t>性能</a:t>
            </a:r>
            <a:r>
              <a:rPr lang="ja-JP" altLang="en-US" sz="800" dirty="0">
                <a:latin typeface="HG丸ｺﾞｼｯｸM-PRO" pitchFamily="50" charset="-128"/>
                <a:ea typeface="HG丸ｺﾞｼｯｸM-PRO" pitchFamily="50" charset="-128"/>
              </a:rPr>
              <a:t>実験部</a:t>
            </a:r>
          </a:p>
        </p:txBody>
      </p:sp>
      <p:sp>
        <p:nvSpPr>
          <p:cNvPr id="96" name="Text Box 44"/>
          <p:cNvSpPr txBox="1">
            <a:spLocks noChangeArrowheads="1"/>
          </p:cNvSpPr>
          <p:nvPr/>
        </p:nvSpPr>
        <p:spPr bwMode="auto">
          <a:xfrm>
            <a:off x="9977896" y="9811196"/>
            <a:ext cx="121977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堤 </a:t>
            </a:r>
            <a:r>
              <a:rPr lang="ja-JP" altLang="en-US" sz="1000" dirty="0" smtClean="0">
                <a:latin typeface="HG丸ｺﾞｼｯｸM-PRO" pitchFamily="50" charset="-128"/>
                <a:ea typeface="HG丸ｺﾞｼｯｸM-PRO" pitchFamily="50" charset="-128"/>
              </a:rPr>
              <a:t>貴彦</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ja-JP" altLang="en-US" sz="800" dirty="0" smtClean="0">
                <a:latin typeface="HG丸ｺﾞｼｯｸM-PRO" pitchFamily="50" charset="-128"/>
                <a:ea typeface="HG丸ｺﾞｼｯｸM-PRO" pitchFamily="50" charset="-128"/>
              </a:rPr>
              <a:t>ﾄﾞﾗｲﾌﾞﾄﾚｰﾝｼｽﾃﾑ統括部</a:t>
            </a:r>
            <a:endParaRPr lang="ja-JP" altLang="en-US" sz="800" dirty="0">
              <a:latin typeface="HG丸ｺﾞｼｯｸM-PRO" pitchFamily="50" charset="-128"/>
              <a:ea typeface="HG丸ｺﾞｼｯｸM-PRO" pitchFamily="50" charset="-128"/>
            </a:endParaRPr>
          </a:p>
        </p:txBody>
      </p:sp>
      <p:sp>
        <p:nvSpPr>
          <p:cNvPr id="98" name="Text Box 45"/>
          <p:cNvSpPr txBox="1">
            <a:spLocks noChangeArrowheads="1"/>
          </p:cNvSpPr>
          <p:nvPr/>
        </p:nvSpPr>
        <p:spPr bwMode="auto">
          <a:xfrm>
            <a:off x="11161662" y="9798295"/>
            <a:ext cx="11538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上月 宏</a:t>
            </a:r>
            <a:r>
              <a:rPr lang="ja-JP" altLang="en-US" sz="1000" dirty="0" smtClean="0">
                <a:latin typeface="HG丸ｺﾞｼｯｸM-PRO" pitchFamily="50" charset="-128"/>
                <a:ea typeface="HG丸ｺﾞｼｯｸM-PRO" pitchFamily="50" charset="-128"/>
              </a:rPr>
              <a:t>登</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ja-JP" altLang="en-US" sz="800" dirty="0" smtClean="0">
                <a:latin typeface="HG丸ｺﾞｼｯｸM-PRO" pitchFamily="50" charset="-128"/>
                <a:ea typeface="HG丸ｺﾞｼｯｸM-PRO" pitchFamily="50" charset="-128"/>
              </a:rPr>
              <a:t>第</a:t>
            </a:r>
            <a:r>
              <a:rPr lang="en-US" altLang="ja-JP" sz="800" dirty="0" smtClean="0">
                <a:latin typeface="HG丸ｺﾞｼｯｸM-PRO" pitchFamily="50" charset="-128"/>
                <a:ea typeface="HG丸ｺﾞｼｯｸM-PRO" pitchFamily="50" charset="-128"/>
              </a:rPr>
              <a:t>2</a:t>
            </a:r>
            <a:r>
              <a:rPr lang="ja-JP" altLang="en-US" sz="800" dirty="0" smtClean="0">
                <a:latin typeface="HG丸ｺﾞｼｯｸM-PRO" pitchFamily="50" charset="-128"/>
                <a:ea typeface="HG丸ｺﾞｼｯｸM-PRO" pitchFamily="50" charset="-128"/>
              </a:rPr>
              <a:t>ｼｬｼｰ設計部</a:t>
            </a:r>
            <a:endParaRPr lang="ja-JP" altLang="en-US" sz="800" dirty="0">
              <a:latin typeface="HG丸ｺﾞｼｯｸM-PRO" pitchFamily="50" charset="-128"/>
              <a:ea typeface="HG丸ｺﾞｼｯｸM-PRO" pitchFamily="50" charset="-128"/>
            </a:endParaRPr>
          </a:p>
        </p:txBody>
      </p:sp>
      <p:sp>
        <p:nvSpPr>
          <p:cNvPr id="99" name="Text Box 77"/>
          <p:cNvSpPr txBox="1">
            <a:spLocks noChangeArrowheads="1"/>
          </p:cNvSpPr>
          <p:nvPr/>
        </p:nvSpPr>
        <p:spPr bwMode="auto">
          <a:xfrm>
            <a:off x="8932638" y="9798295"/>
            <a:ext cx="10048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養父 </a:t>
            </a:r>
            <a:r>
              <a:rPr lang="ja-JP" altLang="en-US" sz="1000" dirty="0" smtClean="0">
                <a:latin typeface="HG丸ｺﾞｼｯｸM-PRO" pitchFamily="50" charset="-128"/>
                <a:ea typeface="HG丸ｺﾞｼｯｸM-PRO" pitchFamily="50" charset="-128"/>
              </a:rPr>
              <a:t>昌平</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ja-JP" altLang="en-US" sz="800" dirty="0" smtClean="0">
                <a:latin typeface="HG丸ｺﾞｼｯｸM-PRO" pitchFamily="50" charset="-128"/>
                <a:ea typeface="HG丸ｺﾞｼｯｸM-PRO" pitchFamily="50" charset="-128"/>
              </a:rPr>
              <a:t>内装</a:t>
            </a:r>
            <a:r>
              <a:rPr lang="ja-JP" altLang="en-US" sz="800" dirty="0">
                <a:latin typeface="HG丸ｺﾞｼｯｸM-PRO" pitchFamily="50" charset="-128"/>
                <a:ea typeface="HG丸ｺﾞｼｯｸM-PRO" pitchFamily="50" charset="-128"/>
              </a:rPr>
              <a:t>設計部</a:t>
            </a:r>
          </a:p>
        </p:txBody>
      </p:sp>
      <p:sp>
        <p:nvSpPr>
          <p:cNvPr id="110" name="AutoShape 49"/>
          <p:cNvSpPr>
            <a:spLocks noChangeArrowheads="1"/>
          </p:cNvSpPr>
          <p:nvPr/>
        </p:nvSpPr>
        <p:spPr bwMode="auto">
          <a:xfrm>
            <a:off x="494520" y="873126"/>
            <a:ext cx="14310110" cy="774700"/>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800" dirty="0" smtClean="0">
                <a:solidFill>
                  <a:schemeClr val="bg1"/>
                </a:solidFill>
                <a:latin typeface="HG創英角ﾎﾟｯﾌﾟ体" panose="040B0A09000000000000" pitchFamily="49" charset="-128"/>
                <a:ea typeface="HG創英角ﾎﾟｯﾌﾟ体" panose="040B0A09000000000000" pitchFamily="49" charset="-128"/>
              </a:rPr>
              <a:t>クルマの「しくみ」を五感で納得！</a:t>
            </a:r>
            <a:endParaRPr lang="ja-JP" altLang="en-US" sz="2800" dirty="0">
              <a:solidFill>
                <a:schemeClr val="bg1"/>
              </a:solidFill>
              <a:latin typeface="HG創英角ﾎﾟｯﾌﾟ体" panose="040B0A09000000000000" pitchFamily="49" charset="-128"/>
              <a:ea typeface="HG創英角ﾎﾟｯﾌﾟ体" panose="040B0A09000000000000" pitchFamily="49" charset="-128"/>
            </a:endParaRPr>
          </a:p>
        </p:txBody>
      </p:sp>
      <p:pic>
        <p:nvPicPr>
          <p:cNvPr id="121" name="Picture 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56782" y="2709832"/>
            <a:ext cx="3368476" cy="4312819"/>
          </a:xfrm>
          <a:prstGeom prst="rect">
            <a:avLst/>
          </a:prstGeom>
          <a:noFill/>
          <a:extLst>
            <a:ext uri="{909E8E84-426E-40DD-AFC4-6F175D3DCCD1}">
              <a14:hiddenFill xmlns:a14="http://schemas.microsoft.com/office/drawing/2010/main">
                <a:solidFill>
                  <a:srgbClr val="FFFFFF"/>
                </a:solidFill>
              </a14:hiddenFill>
            </a:ext>
          </a:extLst>
        </p:spPr>
      </p:pic>
      <p:sp useBgFill="1">
        <p:nvSpPr>
          <p:cNvPr id="122" name="Rectangle 7"/>
          <p:cNvSpPr>
            <a:spLocks noChangeArrowheads="1"/>
          </p:cNvSpPr>
          <p:nvPr/>
        </p:nvSpPr>
        <p:spPr bwMode="auto">
          <a:xfrm>
            <a:off x="6815202" y="4075615"/>
            <a:ext cx="469940" cy="169662"/>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23" name="Line 8"/>
          <p:cNvSpPr>
            <a:spLocks noChangeShapeType="1"/>
          </p:cNvSpPr>
          <p:nvPr/>
        </p:nvSpPr>
        <p:spPr bwMode="auto">
          <a:xfrm>
            <a:off x="6880377" y="4070525"/>
            <a:ext cx="4064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4" name="Line 9"/>
          <p:cNvSpPr>
            <a:spLocks noChangeShapeType="1"/>
          </p:cNvSpPr>
          <p:nvPr/>
        </p:nvSpPr>
        <p:spPr bwMode="auto">
          <a:xfrm>
            <a:off x="6875231" y="4248670"/>
            <a:ext cx="4064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useBgFill="1">
        <p:nvSpPr>
          <p:cNvPr id="125" name="Rectangle 10"/>
          <p:cNvSpPr>
            <a:spLocks noChangeArrowheads="1"/>
          </p:cNvSpPr>
          <p:nvPr/>
        </p:nvSpPr>
        <p:spPr bwMode="auto">
          <a:xfrm>
            <a:off x="5084656" y="3283291"/>
            <a:ext cx="1778569" cy="2711206"/>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useBgFill="1">
        <p:nvSpPr>
          <p:cNvPr id="126" name="Rectangle 11"/>
          <p:cNvSpPr>
            <a:spLocks noChangeArrowheads="1"/>
          </p:cNvSpPr>
          <p:nvPr/>
        </p:nvSpPr>
        <p:spPr bwMode="auto">
          <a:xfrm>
            <a:off x="5067505" y="5875733"/>
            <a:ext cx="264127" cy="422459"/>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30" name="AutoShape 15"/>
          <p:cNvSpPr>
            <a:spLocks noChangeArrowheads="1"/>
          </p:cNvSpPr>
          <p:nvPr/>
        </p:nvSpPr>
        <p:spPr bwMode="auto">
          <a:xfrm rot="16200000">
            <a:off x="4540888" y="3684567"/>
            <a:ext cx="300303" cy="456219"/>
          </a:xfrm>
          <a:prstGeom prst="upArrow">
            <a:avLst>
              <a:gd name="adj1" fmla="val 50287"/>
              <a:gd name="adj2" fmla="val 6892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131" name="AutoShape 16"/>
          <p:cNvSpPr>
            <a:spLocks noChangeArrowheads="1"/>
          </p:cNvSpPr>
          <p:nvPr/>
        </p:nvSpPr>
        <p:spPr bwMode="auto">
          <a:xfrm>
            <a:off x="6489332" y="6532327"/>
            <a:ext cx="360173" cy="437729"/>
          </a:xfrm>
          <a:prstGeom prst="upArrow">
            <a:avLst>
              <a:gd name="adj1" fmla="val 50000"/>
              <a:gd name="adj2" fmla="val 4523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132" name="Text Box 17"/>
          <p:cNvSpPr txBox="1">
            <a:spLocks noChangeArrowheads="1"/>
          </p:cNvSpPr>
          <p:nvPr/>
        </p:nvSpPr>
        <p:spPr bwMode="auto">
          <a:xfrm>
            <a:off x="6513343" y="6557776"/>
            <a:ext cx="322441" cy="39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r>
              <a:rPr lang="ja-JP" altLang="en-US" sz="900" b="1"/>
              <a:t>入</a:t>
            </a:r>
          </a:p>
          <a:p>
            <a:r>
              <a:rPr lang="ja-JP" altLang="en-US" sz="900" b="1"/>
              <a:t>口</a:t>
            </a:r>
          </a:p>
        </p:txBody>
      </p:sp>
      <p:sp useBgFill="1">
        <p:nvSpPr>
          <p:cNvPr id="133" name="Rectangle 18"/>
          <p:cNvSpPr>
            <a:spLocks noChangeArrowheads="1"/>
          </p:cNvSpPr>
          <p:nvPr/>
        </p:nvSpPr>
        <p:spPr bwMode="auto">
          <a:xfrm>
            <a:off x="6552791" y="5991103"/>
            <a:ext cx="334446" cy="237527"/>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34" name="Rectangle 19"/>
          <p:cNvSpPr>
            <a:spLocks noChangeArrowheads="1"/>
          </p:cNvSpPr>
          <p:nvPr/>
        </p:nvSpPr>
        <p:spPr bwMode="auto">
          <a:xfrm>
            <a:off x="6871801" y="4245277"/>
            <a:ext cx="415057" cy="2088545"/>
          </a:xfrm>
          <a:prstGeom prst="rect">
            <a:avLst/>
          </a:prstGeom>
          <a:solidFill>
            <a:srgbClr val="DDDDDD">
              <a:alpha val="8999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useBgFill="1">
        <p:nvSpPr>
          <p:cNvPr id="135" name="Rectangle 20"/>
          <p:cNvSpPr>
            <a:spLocks noChangeArrowheads="1"/>
          </p:cNvSpPr>
          <p:nvPr/>
        </p:nvSpPr>
        <p:spPr bwMode="auto">
          <a:xfrm>
            <a:off x="4633583" y="5261555"/>
            <a:ext cx="469940" cy="169662"/>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useBgFill="1">
        <p:nvSpPr>
          <p:cNvPr id="136" name="Rectangle 21"/>
          <p:cNvSpPr>
            <a:spLocks noChangeArrowheads="1"/>
          </p:cNvSpPr>
          <p:nvPr/>
        </p:nvSpPr>
        <p:spPr bwMode="auto">
          <a:xfrm>
            <a:off x="6830638" y="5237802"/>
            <a:ext cx="469940" cy="169662"/>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37" name="Line 22"/>
          <p:cNvSpPr>
            <a:spLocks noChangeShapeType="1"/>
          </p:cNvSpPr>
          <p:nvPr/>
        </p:nvSpPr>
        <p:spPr bwMode="auto">
          <a:xfrm>
            <a:off x="4647303" y="5259858"/>
            <a:ext cx="40305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8" name="Line 23"/>
          <p:cNvSpPr>
            <a:spLocks noChangeShapeType="1"/>
          </p:cNvSpPr>
          <p:nvPr/>
        </p:nvSpPr>
        <p:spPr bwMode="auto">
          <a:xfrm>
            <a:off x="4664455" y="5431217"/>
            <a:ext cx="40305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9" name="Line 24"/>
          <p:cNvSpPr>
            <a:spLocks noChangeShapeType="1"/>
          </p:cNvSpPr>
          <p:nvPr/>
        </p:nvSpPr>
        <p:spPr bwMode="auto">
          <a:xfrm>
            <a:off x="6878662" y="5236106"/>
            <a:ext cx="40305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0" name="Line 25"/>
          <p:cNvSpPr>
            <a:spLocks noChangeShapeType="1"/>
          </p:cNvSpPr>
          <p:nvPr/>
        </p:nvSpPr>
        <p:spPr bwMode="auto">
          <a:xfrm>
            <a:off x="6878662" y="5407465"/>
            <a:ext cx="40305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6" name="Rectangle 31"/>
          <p:cNvSpPr>
            <a:spLocks noChangeArrowheads="1"/>
          </p:cNvSpPr>
          <p:nvPr/>
        </p:nvSpPr>
        <p:spPr bwMode="auto">
          <a:xfrm>
            <a:off x="5141255" y="4155356"/>
            <a:ext cx="1670517" cy="928053"/>
          </a:xfrm>
          <a:prstGeom prst="rect">
            <a:avLst/>
          </a:prstGeom>
          <a:noFill/>
          <a:ln w="19050">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7" name="Rectangle 32"/>
          <p:cNvSpPr>
            <a:spLocks noChangeArrowheads="1"/>
          </p:cNvSpPr>
          <p:nvPr/>
        </p:nvSpPr>
        <p:spPr bwMode="auto">
          <a:xfrm>
            <a:off x="5153261" y="3308740"/>
            <a:ext cx="1670517" cy="651504"/>
          </a:xfrm>
          <a:prstGeom prst="rect">
            <a:avLst/>
          </a:prstGeom>
          <a:noFill/>
          <a:ln w="19050">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8" name="Text Box 33"/>
          <p:cNvSpPr txBox="1">
            <a:spLocks noChangeArrowheads="1"/>
          </p:cNvSpPr>
          <p:nvPr/>
        </p:nvSpPr>
        <p:spPr bwMode="auto">
          <a:xfrm>
            <a:off x="4504949" y="3787239"/>
            <a:ext cx="487091" cy="24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r>
              <a:rPr lang="ja-JP" altLang="en-US" sz="900" b="1" dirty="0"/>
              <a:t>出口</a:t>
            </a:r>
          </a:p>
        </p:txBody>
      </p:sp>
      <p:grpSp>
        <p:nvGrpSpPr>
          <p:cNvPr id="118" name="Group 40"/>
          <p:cNvGrpSpPr>
            <a:grpSpLocks/>
          </p:cNvGrpSpPr>
          <p:nvPr/>
        </p:nvGrpSpPr>
        <p:grpSpPr bwMode="auto">
          <a:xfrm>
            <a:off x="4249398" y="2933786"/>
            <a:ext cx="1794005" cy="293516"/>
            <a:chOff x="4741" y="3742"/>
            <a:chExt cx="1046" cy="173"/>
          </a:xfrm>
        </p:grpSpPr>
        <p:sp>
          <p:nvSpPr>
            <p:cNvPr id="119" name="Rectangle 41"/>
            <p:cNvSpPr>
              <a:spLocks noChangeArrowheads="1"/>
            </p:cNvSpPr>
            <p:nvPr/>
          </p:nvSpPr>
          <p:spPr bwMode="auto">
            <a:xfrm>
              <a:off x="4816" y="3763"/>
              <a:ext cx="884" cy="148"/>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nchor="ctr">
              <a:spAutoFit/>
            </a:bodyPr>
            <a:lstStyle/>
            <a:p>
              <a:endParaRPr lang="ja-JP" altLang="en-US"/>
            </a:p>
          </p:txBody>
        </p:sp>
        <p:sp>
          <p:nvSpPr>
            <p:cNvPr id="120" name="テキスト ボックス 41"/>
            <p:cNvSpPr txBox="1">
              <a:spLocks noChangeArrowheads="1"/>
            </p:cNvSpPr>
            <p:nvPr/>
          </p:nvSpPr>
          <p:spPr bwMode="auto">
            <a:xfrm>
              <a:off x="4741" y="3742"/>
              <a:ext cx="104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kumimoji="1">
                  <a:solidFill>
                    <a:schemeClr val="tx1"/>
                  </a:solidFill>
                  <a:latin typeface="Arial" charset="0"/>
                  <a:ea typeface="ＭＳ Ｐゴシック" charset="-128"/>
                </a:defRPr>
              </a:lvl1pPr>
              <a:lvl2pPr marL="742950" indent="-285750" algn="l">
                <a:defRPr kumimoji="1">
                  <a:solidFill>
                    <a:schemeClr val="tx1"/>
                  </a:solidFill>
                  <a:latin typeface="Arial" charset="0"/>
                  <a:ea typeface="ＭＳ Ｐゴシック" charset="-128"/>
                </a:defRPr>
              </a:lvl2pPr>
              <a:lvl3pPr marL="1143000" indent="-228600" algn="l">
                <a:defRPr kumimoji="1">
                  <a:solidFill>
                    <a:schemeClr val="tx1"/>
                  </a:solidFill>
                  <a:latin typeface="Arial" charset="0"/>
                  <a:ea typeface="ＭＳ Ｐゴシック" charset="-128"/>
                </a:defRPr>
              </a:lvl3pPr>
              <a:lvl4pPr marL="1600200" indent="-228600" algn="l">
                <a:defRPr kumimoji="1">
                  <a:solidFill>
                    <a:schemeClr val="tx1"/>
                  </a:solidFill>
                  <a:latin typeface="Arial" charset="0"/>
                  <a:ea typeface="ＭＳ Ｐゴシック" charset="-128"/>
                </a:defRPr>
              </a:lvl4pPr>
              <a:lvl5pPr marL="2057400" indent="-228600" algn="l">
                <a:defRPr kumimoji="1">
                  <a:solidFill>
                    <a:schemeClr val="tx1"/>
                  </a:solidFill>
                  <a:latin typeface="Arial" charset="0"/>
                  <a:ea typeface="ＭＳ Ｐゴシック" charset="-128"/>
                </a:defRPr>
              </a:lvl5pPr>
              <a:lvl6pPr marL="2514600" indent="-228600" fontAlgn="base">
                <a:spcBef>
                  <a:spcPct val="0"/>
                </a:spcBef>
                <a:spcAft>
                  <a:spcPct val="0"/>
                </a:spcAft>
                <a:defRPr kumimoji="1">
                  <a:solidFill>
                    <a:schemeClr val="tx1"/>
                  </a:solidFill>
                  <a:latin typeface="Arial" charset="0"/>
                  <a:ea typeface="ＭＳ Ｐゴシック" charset="-128"/>
                </a:defRPr>
              </a:lvl6pPr>
              <a:lvl7pPr marL="2971800" indent="-228600" fontAlgn="base">
                <a:spcBef>
                  <a:spcPct val="0"/>
                </a:spcBef>
                <a:spcAft>
                  <a:spcPct val="0"/>
                </a:spcAft>
                <a:defRPr kumimoji="1">
                  <a:solidFill>
                    <a:schemeClr val="tx1"/>
                  </a:solidFill>
                  <a:latin typeface="Arial" charset="0"/>
                  <a:ea typeface="ＭＳ Ｐゴシック" charset="-128"/>
                </a:defRPr>
              </a:lvl7pPr>
              <a:lvl8pPr marL="3429000" indent="-228600" fontAlgn="base">
                <a:spcBef>
                  <a:spcPct val="0"/>
                </a:spcBef>
                <a:spcAft>
                  <a:spcPct val="0"/>
                </a:spcAft>
                <a:defRPr kumimoji="1">
                  <a:solidFill>
                    <a:schemeClr val="tx1"/>
                  </a:solidFill>
                  <a:latin typeface="Arial" charset="0"/>
                  <a:ea typeface="ＭＳ Ｐゴシック" charset="-128"/>
                </a:defRPr>
              </a:lvl8pPr>
              <a:lvl9pPr marL="3886200" indent="-2286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200" b="1">
                  <a:latin typeface="HGS創英角ｺﾞｼｯｸUB" pitchFamily="50" charset="-128"/>
                  <a:ea typeface="HGS創英角ｺﾞｼｯｸUB" pitchFamily="50" charset="-128"/>
                </a:rPr>
                <a:t>事務本館大ホール</a:t>
              </a:r>
            </a:p>
          </p:txBody>
        </p:sp>
      </p:grpSp>
      <p:cxnSp>
        <p:nvCxnSpPr>
          <p:cNvPr id="97" name="直線コネクタ 96"/>
          <p:cNvCxnSpPr/>
          <p:nvPr/>
        </p:nvCxnSpPr>
        <p:spPr bwMode="auto">
          <a:xfrm flipV="1">
            <a:off x="6408775" y="4747110"/>
            <a:ext cx="1671929" cy="905296"/>
          </a:xfrm>
          <a:prstGeom prst="line">
            <a:avLst/>
          </a:prstGeom>
          <a:solidFill>
            <a:srgbClr val="FFFFFF"/>
          </a:solidFill>
          <a:ln w="19050" cap="flat" cmpd="sng" algn="ctr">
            <a:solidFill>
              <a:schemeClr val="tx1"/>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線コネクタ 99"/>
          <p:cNvCxnSpPr/>
          <p:nvPr/>
        </p:nvCxnSpPr>
        <p:spPr bwMode="auto">
          <a:xfrm flipH="1">
            <a:off x="6525402" y="2216026"/>
            <a:ext cx="1435404" cy="2146298"/>
          </a:xfrm>
          <a:prstGeom prst="line">
            <a:avLst/>
          </a:prstGeom>
          <a:solidFill>
            <a:srgbClr val="FFFFFF"/>
          </a:solidFill>
          <a:ln w="19050" cap="flat" cmpd="sng" algn="ctr">
            <a:solidFill>
              <a:schemeClr val="tx1"/>
            </a:solidFill>
            <a:prstDash val="solid"/>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線コネクタ 101"/>
          <p:cNvCxnSpPr/>
          <p:nvPr/>
        </p:nvCxnSpPr>
        <p:spPr bwMode="auto">
          <a:xfrm flipH="1" flipV="1">
            <a:off x="4165236" y="4442319"/>
            <a:ext cx="1034335" cy="264507"/>
          </a:xfrm>
          <a:prstGeom prst="line">
            <a:avLst/>
          </a:prstGeom>
          <a:solidFill>
            <a:srgbClr val="FFFFFF"/>
          </a:solidFill>
          <a:ln w="19050" cap="flat" cmpd="sng" algn="ctr">
            <a:solidFill>
              <a:schemeClr val="tx1"/>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0" name="角丸四角形 149"/>
          <p:cNvSpPr/>
          <p:nvPr/>
        </p:nvSpPr>
        <p:spPr bwMode="auto">
          <a:xfrm>
            <a:off x="7860445" y="4346046"/>
            <a:ext cx="2855966"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乗る・見る</a:t>
            </a:r>
          </a:p>
        </p:txBody>
      </p:sp>
      <p:sp>
        <p:nvSpPr>
          <p:cNvPr id="151" name="角丸四角形 150"/>
          <p:cNvSpPr/>
          <p:nvPr/>
        </p:nvSpPr>
        <p:spPr bwMode="auto">
          <a:xfrm>
            <a:off x="7849294" y="1824085"/>
            <a:ext cx="2855966"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走る</a:t>
            </a:r>
          </a:p>
        </p:txBody>
      </p:sp>
      <p:sp>
        <p:nvSpPr>
          <p:cNvPr id="152" name="角丸四角形 151"/>
          <p:cNvSpPr/>
          <p:nvPr/>
        </p:nvSpPr>
        <p:spPr bwMode="auto">
          <a:xfrm>
            <a:off x="452911" y="2401606"/>
            <a:ext cx="2855966"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曲がる・止まる</a:t>
            </a:r>
          </a:p>
        </p:txBody>
      </p:sp>
      <p:sp>
        <p:nvSpPr>
          <p:cNvPr id="153" name="角丸四角形 152"/>
          <p:cNvSpPr/>
          <p:nvPr/>
        </p:nvSpPr>
        <p:spPr bwMode="auto">
          <a:xfrm>
            <a:off x="441621" y="6893589"/>
            <a:ext cx="2867255"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くつろぐ</a:t>
            </a:r>
          </a:p>
        </p:txBody>
      </p:sp>
      <p:sp>
        <p:nvSpPr>
          <p:cNvPr id="154" name="Text Box 116"/>
          <p:cNvSpPr txBox="1">
            <a:spLocks noChangeArrowheads="1"/>
          </p:cNvSpPr>
          <p:nvPr/>
        </p:nvSpPr>
        <p:spPr bwMode="auto">
          <a:xfrm>
            <a:off x="468474" y="1760708"/>
            <a:ext cx="7053522" cy="633664"/>
          </a:xfrm>
          <a:prstGeom prst="rect">
            <a:avLst/>
          </a:prstGeom>
          <a:solidFill>
            <a:srgbClr val="FFFF00"/>
          </a:solidFill>
          <a:ln>
            <a:noFill/>
          </a:ln>
          <a:effectLs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eaLnBrk="1" hangingPunct="1">
              <a:spcBef>
                <a:spcPct val="0"/>
              </a:spcBef>
              <a:buFontTx/>
              <a:buNone/>
            </a:pPr>
            <a:r>
              <a:rPr lang="ja-JP" altLang="en-US" sz="1600" dirty="0" smtClean="0">
                <a:latin typeface="HG丸ｺﾞｼｯｸM-PRO" pitchFamily="50" charset="-128"/>
                <a:ea typeface="HG丸ｺﾞｼｯｸM-PRO" pitchFamily="50" charset="-128"/>
              </a:rPr>
              <a:t>知っているようで知らなかったクルマのしくみを、基礎から最新技術まで</a:t>
            </a:r>
            <a:endParaRPr lang="en-US" altLang="ja-JP" sz="16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1600" dirty="0" smtClean="0">
                <a:latin typeface="HG丸ｺﾞｼｯｸM-PRO" pitchFamily="50" charset="-128"/>
                <a:ea typeface="HG丸ｺﾞｼｯｸM-PRO" pitchFamily="50" charset="-128"/>
              </a:rPr>
              <a:t>自分で触ってまるごと体感！明日からクルマづくりがもっと楽しくなる</a:t>
            </a:r>
            <a:endParaRPr lang="ja-JP" altLang="en-US" sz="1600" dirty="0">
              <a:latin typeface="HG丸ｺﾞｼｯｸM-PRO" pitchFamily="50" charset="-128"/>
              <a:ea typeface="HG丸ｺﾞｼｯｸM-PRO" pitchFamily="50" charset="-128"/>
            </a:endParaRPr>
          </a:p>
        </p:txBody>
      </p:sp>
      <p:cxnSp>
        <p:nvCxnSpPr>
          <p:cNvPr id="155" name="直線コネクタ 154"/>
          <p:cNvCxnSpPr/>
          <p:nvPr/>
        </p:nvCxnSpPr>
        <p:spPr bwMode="auto">
          <a:xfrm>
            <a:off x="329963" y="1672654"/>
            <a:ext cx="14507444" cy="0"/>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 name="直線コネクタ 155"/>
          <p:cNvCxnSpPr/>
          <p:nvPr/>
        </p:nvCxnSpPr>
        <p:spPr bwMode="auto">
          <a:xfrm>
            <a:off x="14837407" y="1672654"/>
            <a:ext cx="0" cy="5062699"/>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直線コネクタ 159"/>
          <p:cNvCxnSpPr/>
          <p:nvPr/>
        </p:nvCxnSpPr>
        <p:spPr bwMode="auto">
          <a:xfrm>
            <a:off x="321940" y="1672654"/>
            <a:ext cx="0" cy="8607996"/>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直線コネクタ 160"/>
          <p:cNvCxnSpPr/>
          <p:nvPr/>
        </p:nvCxnSpPr>
        <p:spPr bwMode="auto">
          <a:xfrm>
            <a:off x="338267" y="10279063"/>
            <a:ext cx="7245418" cy="0"/>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2" name="直線コネクタ 161"/>
          <p:cNvCxnSpPr/>
          <p:nvPr/>
        </p:nvCxnSpPr>
        <p:spPr bwMode="auto">
          <a:xfrm>
            <a:off x="7594996" y="6729258"/>
            <a:ext cx="2270" cy="3551392"/>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直線コネクタ 163"/>
          <p:cNvCxnSpPr/>
          <p:nvPr/>
        </p:nvCxnSpPr>
        <p:spPr bwMode="auto">
          <a:xfrm flipV="1">
            <a:off x="7594996" y="6724007"/>
            <a:ext cx="7286277" cy="11346"/>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5" name="AutoShape 49"/>
          <p:cNvSpPr>
            <a:spLocks noChangeArrowheads="1"/>
          </p:cNvSpPr>
          <p:nvPr/>
        </p:nvSpPr>
        <p:spPr bwMode="auto">
          <a:xfrm>
            <a:off x="7715264" y="6775953"/>
            <a:ext cx="7096125" cy="770175"/>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800" dirty="0" smtClean="0">
                <a:solidFill>
                  <a:schemeClr val="bg1"/>
                </a:solidFill>
                <a:latin typeface="HG創英角ﾎﾟｯﾌﾟ体" panose="040B0A09000000000000" pitchFamily="49" charset="-128"/>
                <a:ea typeface="HG創英角ﾎﾟｯﾌﾟ体" panose="040B0A09000000000000" pitchFamily="49" charset="-128"/>
              </a:rPr>
              <a:t>モータースポーツ</a:t>
            </a:r>
            <a:endParaRPr lang="ja-JP" altLang="en-US" sz="2800" dirty="0">
              <a:solidFill>
                <a:schemeClr val="bg1"/>
              </a:solidFill>
              <a:latin typeface="HG創英角ﾎﾟｯﾌﾟ体" panose="040B0A09000000000000" pitchFamily="49" charset="-128"/>
              <a:ea typeface="HG創英角ﾎﾟｯﾌﾟ体" panose="040B0A09000000000000" pitchFamily="49" charset="-128"/>
            </a:endParaRPr>
          </a:p>
        </p:txBody>
      </p:sp>
      <p:sp>
        <p:nvSpPr>
          <p:cNvPr id="142" name="正方形/長方形 141"/>
          <p:cNvSpPr/>
          <p:nvPr/>
        </p:nvSpPr>
        <p:spPr bwMode="auto">
          <a:xfrm>
            <a:off x="4068874" y="7182903"/>
            <a:ext cx="3359508" cy="2700301"/>
          </a:xfrm>
          <a:prstGeom prst="rect">
            <a:avLst/>
          </a:prstGeom>
          <a:noFill/>
          <a:ln w="38100">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41" name="角丸四角形 140"/>
          <p:cNvSpPr/>
          <p:nvPr/>
        </p:nvSpPr>
        <p:spPr bwMode="auto">
          <a:xfrm>
            <a:off x="4165236" y="7182904"/>
            <a:ext cx="2855966"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支援される</a:t>
            </a:r>
          </a:p>
        </p:txBody>
      </p:sp>
      <p:pic>
        <p:nvPicPr>
          <p:cNvPr id="15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36328" y="2536188"/>
            <a:ext cx="1878490" cy="140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9" name="Picture 2" descr="C:\Users\1356789\Desktop\ト技会\明知 スキルアップセンター 画像\DSCF293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3226" t="11790" r="24164" b="20147"/>
          <a:stretch/>
        </p:blipFill>
        <p:spPr bwMode="auto">
          <a:xfrm>
            <a:off x="12451202" y="1986349"/>
            <a:ext cx="1554494" cy="1508328"/>
          </a:xfrm>
          <a:prstGeom prst="rect">
            <a:avLst/>
          </a:prstGeom>
          <a:noFill/>
          <a:extLst>
            <a:ext uri="{909E8E84-426E-40DD-AFC4-6F175D3DCCD1}">
              <a14:hiddenFill xmlns:a14="http://schemas.microsoft.com/office/drawing/2010/main">
                <a:solidFill>
                  <a:srgbClr val="FFFFFF"/>
                </a:solidFill>
              </a14:hiddenFill>
            </a:ext>
          </a:extLst>
        </p:spPr>
      </p:pic>
      <p:sp>
        <p:nvSpPr>
          <p:cNvPr id="173" name="円形吹き出し 172"/>
          <p:cNvSpPr/>
          <p:nvPr/>
        </p:nvSpPr>
        <p:spPr bwMode="auto">
          <a:xfrm>
            <a:off x="9046188" y="3654512"/>
            <a:ext cx="1219002"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ｴﾝｼﾞﾝ</a:t>
            </a:r>
          </a:p>
        </p:txBody>
      </p:sp>
      <p:sp>
        <p:nvSpPr>
          <p:cNvPr id="174" name="円形吹き出し 173"/>
          <p:cNvSpPr/>
          <p:nvPr/>
        </p:nvSpPr>
        <p:spPr bwMode="auto">
          <a:xfrm>
            <a:off x="11881758" y="2088201"/>
            <a:ext cx="1219002"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1800" dirty="0"/>
              <a:t>Ｔ／Ｍ</a:t>
            </a:r>
            <a:endPar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endParaRPr>
          </a:p>
        </p:txBody>
      </p:sp>
      <p:sp>
        <p:nvSpPr>
          <p:cNvPr id="175" name="円形吹き出し 174"/>
          <p:cNvSpPr/>
          <p:nvPr/>
        </p:nvSpPr>
        <p:spPr bwMode="auto">
          <a:xfrm>
            <a:off x="13396195" y="1986349"/>
            <a:ext cx="1219002"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1800" dirty="0"/>
              <a:t>ﾃﾞﾌ</a:t>
            </a:r>
            <a:endPar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endParaRPr>
          </a:p>
        </p:txBody>
      </p:sp>
      <p:sp>
        <p:nvSpPr>
          <p:cNvPr id="176" name="円形吹き出し 175"/>
          <p:cNvSpPr/>
          <p:nvPr/>
        </p:nvSpPr>
        <p:spPr bwMode="auto">
          <a:xfrm>
            <a:off x="8008977" y="2496150"/>
            <a:ext cx="1219002"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ＨＶ</a:t>
            </a:r>
          </a:p>
        </p:txBody>
      </p:sp>
      <p:sp>
        <p:nvSpPr>
          <p:cNvPr id="177" name="メモ 176"/>
          <p:cNvSpPr/>
          <p:nvPr/>
        </p:nvSpPr>
        <p:spPr bwMode="auto">
          <a:xfrm rot="21103693">
            <a:off x="12296422" y="3559016"/>
            <a:ext cx="207620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defTabSz="1474788"/>
            <a:r>
              <a:rPr lang="ja-JP" altLang="en-US" sz="2000" dirty="0" smtClean="0"/>
              <a:t>メカニズムを体感</a:t>
            </a:r>
            <a:endParaRPr lang="ja-JP" altLang="en-US" sz="2000" dirty="0"/>
          </a:p>
        </p:txBody>
      </p:sp>
      <p:pic>
        <p:nvPicPr>
          <p:cNvPr id="178" name="図 177"/>
          <p:cNvPicPr>
            <a:picLocks noChangeAspect="1"/>
          </p:cNvPicPr>
          <p:nvPr/>
        </p:nvPicPr>
        <p:blipFill rotWithShape="1">
          <a:blip r:embed="rId9">
            <a:extLst>
              <a:ext uri="{28A0092B-C50C-407E-A947-70E740481C1C}">
                <a14:useLocalDpi xmlns:a14="http://schemas.microsoft.com/office/drawing/2010/main" val="0"/>
              </a:ext>
            </a:extLst>
          </a:blip>
          <a:srcRect l="28789" r="29376"/>
          <a:stretch/>
        </p:blipFill>
        <p:spPr>
          <a:xfrm flipH="1">
            <a:off x="613139" y="4640647"/>
            <a:ext cx="1439511" cy="1564705"/>
          </a:xfrm>
          <a:prstGeom prst="rect">
            <a:avLst/>
          </a:prstGeom>
        </p:spPr>
      </p:pic>
      <p:pic>
        <p:nvPicPr>
          <p:cNvPr id="181" name="図 180"/>
          <p:cNvPicPr>
            <a:picLocks noChangeAspect="1"/>
          </p:cNvPicPr>
          <p:nvPr/>
        </p:nvPicPr>
        <p:blipFill rotWithShape="1">
          <a:blip r:embed="rId10" cstate="print">
            <a:extLst>
              <a:ext uri="{28A0092B-C50C-407E-A947-70E740481C1C}">
                <a14:useLocalDpi xmlns:a14="http://schemas.microsoft.com/office/drawing/2010/main" val="0"/>
              </a:ext>
            </a:extLst>
          </a:blip>
          <a:srcRect r="13447"/>
          <a:stretch/>
        </p:blipFill>
        <p:spPr>
          <a:xfrm>
            <a:off x="2220236" y="4643863"/>
            <a:ext cx="1603676" cy="842550"/>
          </a:xfrm>
          <a:prstGeom prst="rect">
            <a:avLst/>
          </a:prstGeom>
        </p:spPr>
      </p:pic>
      <p:sp>
        <p:nvSpPr>
          <p:cNvPr id="182" name="メモ 181"/>
          <p:cNvSpPr/>
          <p:nvPr/>
        </p:nvSpPr>
        <p:spPr bwMode="auto">
          <a:xfrm rot="21103693">
            <a:off x="1841640" y="5815865"/>
            <a:ext cx="2055808" cy="529690"/>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18000" tIns="0" rIns="18000" bIns="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2000" dirty="0" smtClean="0"/>
              <a:t>挙動を</a:t>
            </a:r>
            <a:r>
              <a:rPr kumimoji="1" lang="ja-JP" altLang="en-US" sz="2000" b="0" i="0" u="none" strike="noStrike" cap="none" normalizeH="0" baseline="0" dirty="0" smtClean="0">
                <a:ln>
                  <a:noFill/>
                </a:ln>
                <a:effectLst/>
              </a:rPr>
              <a:t>体験</a:t>
            </a:r>
          </a:p>
        </p:txBody>
      </p:sp>
      <p:pic>
        <p:nvPicPr>
          <p:cNvPr id="6" name="図 5"/>
          <p:cNvPicPr>
            <a:picLocks noChangeAspect="1"/>
          </p:cNvPicPr>
          <p:nvPr/>
        </p:nvPicPr>
        <p:blipFill rotWithShape="1">
          <a:blip r:embed="rId11">
            <a:extLst>
              <a:ext uri="{28A0092B-C50C-407E-A947-70E740481C1C}">
                <a14:useLocalDpi xmlns:a14="http://schemas.microsoft.com/office/drawing/2010/main" val="0"/>
              </a:ext>
            </a:extLst>
          </a:blip>
          <a:srcRect l="24061" r="40181"/>
          <a:stretch/>
        </p:blipFill>
        <p:spPr>
          <a:xfrm>
            <a:off x="4604478" y="8734635"/>
            <a:ext cx="1526449" cy="1073313"/>
          </a:xfrm>
          <a:prstGeom prst="rect">
            <a:avLst/>
          </a:prstGeom>
        </p:spPr>
      </p:pic>
      <p:pic>
        <p:nvPicPr>
          <p:cNvPr id="105" name="図 104"/>
          <p:cNvPicPr>
            <a:picLocks noChangeAspect="1"/>
          </p:cNvPicPr>
          <p:nvPr/>
        </p:nvPicPr>
        <p:blipFill rotWithShape="1">
          <a:blip r:embed="rId11">
            <a:extLst>
              <a:ext uri="{28A0092B-C50C-407E-A947-70E740481C1C}">
                <a14:useLocalDpi xmlns:a14="http://schemas.microsoft.com/office/drawing/2010/main" val="0"/>
              </a:ext>
            </a:extLst>
          </a:blip>
          <a:srcRect l="78841" r="4521"/>
          <a:stretch/>
        </p:blipFill>
        <p:spPr>
          <a:xfrm>
            <a:off x="6109951" y="8910247"/>
            <a:ext cx="663688" cy="760257"/>
          </a:xfrm>
          <a:prstGeom prst="rect">
            <a:avLst/>
          </a:prstGeom>
        </p:spPr>
      </p:pic>
      <p:sp>
        <p:nvSpPr>
          <p:cNvPr id="114" name="メモ 113"/>
          <p:cNvSpPr/>
          <p:nvPr/>
        </p:nvSpPr>
        <p:spPr bwMode="auto">
          <a:xfrm rot="21103693">
            <a:off x="5236581" y="9506739"/>
            <a:ext cx="2105063"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カメラの眼を体感</a:t>
            </a:r>
          </a:p>
        </p:txBody>
      </p:sp>
      <p:sp>
        <p:nvSpPr>
          <p:cNvPr id="7" name="四角形吹き出し 6"/>
          <p:cNvSpPr/>
          <p:nvPr/>
        </p:nvSpPr>
        <p:spPr bwMode="auto">
          <a:xfrm>
            <a:off x="6055541" y="8191016"/>
            <a:ext cx="1109677" cy="716832"/>
          </a:xfrm>
          <a:prstGeom prst="wedgeRectCallout">
            <a:avLst>
              <a:gd name="adj1" fmla="val -84142"/>
              <a:gd name="adj2" fmla="val 98279"/>
            </a:avLst>
          </a:prstGeom>
          <a:solidFill>
            <a:srgbClr val="FFFF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pic>
        <p:nvPicPr>
          <p:cNvPr id="1027"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l="13613" t="14584" r="27217" b="24661"/>
          <a:stretch/>
        </p:blipFill>
        <p:spPr bwMode="auto">
          <a:xfrm>
            <a:off x="6158713" y="8250514"/>
            <a:ext cx="897861" cy="614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47470" y="7794972"/>
            <a:ext cx="1786313" cy="1094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 name="円形吹き出し 67"/>
          <p:cNvSpPr/>
          <p:nvPr/>
        </p:nvSpPr>
        <p:spPr bwMode="auto">
          <a:xfrm>
            <a:off x="5565125" y="7614952"/>
            <a:ext cx="2079714" cy="519351"/>
          </a:xfrm>
          <a:prstGeom prst="wedgeEllipseCallout">
            <a:avLst>
              <a:gd name="adj1" fmla="val -57757"/>
              <a:gd name="adj2" fmla="val 48169"/>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tx1"/>
                </a:solidFill>
                <a:effectLst/>
              </a:rPr>
              <a:t>自動運転実験車来る！</a:t>
            </a:r>
          </a:p>
        </p:txBody>
      </p:sp>
      <p:sp>
        <p:nvSpPr>
          <p:cNvPr id="109" name="円形吹き出し 108"/>
          <p:cNvSpPr/>
          <p:nvPr/>
        </p:nvSpPr>
        <p:spPr bwMode="auto">
          <a:xfrm>
            <a:off x="723814" y="5792551"/>
            <a:ext cx="942970"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サス</a:t>
            </a:r>
          </a:p>
        </p:txBody>
      </p:sp>
      <p:sp>
        <p:nvSpPr>
          <p:cNvPr id="113" name="円形吹き出し 112"/>
          <p:cNvSpPr/>
          <p:nvPr/>
        </p:nvSpPr>
        <p:spPr bwMode="auto">
          <a:xfrm>
            <a:off x="2530799" y="5280729"/>
            <a:ext cx="942970"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ブレーキ</a:t>
            </a:r>
          </a:p>
        </p:txBody>
      </p:sp>
      <p:pic>
        <p:nvPicPr>
          <p:cNvPr id="12" name="図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941547" y="5373722"/>
            <a:ext cx="1084425" cy="830396"/>
          </a:xfrm>
          <a:prstGeom prst="rect">
            <a:avLst/>
          </a:prstGeom>
        </p:spPr>
      </p:pic>
      <p:sp>
        <p:nvSpPr>
          <p:cNvPr id="163" name="円形吹き出し 162"/>
          <p:cNvSpPr/>
          <p:nvPr/>
        </p:nvSpPr>
        <p:spPr bwMode="auto">
          <a:xfrm>
            <a:off x="13457315" y="4658253"/>
            <a:ext cx="908263"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カーボン</a:t>
            </a:r>
          </a:p>
        </p:txBody>
      </p:sp>
      <p:pic>
        <p:nvPicPr>
          <p:cNvPr id="184" name="Picture 3"/>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10000" b="90000" l="7692" r="92154"/>
                    </a14:imgEffect>
                  </a14:imgLayer>
                </a14:imgProps>
              </a:ext>
              <a:ext uri="{28A0092B-C50C-407E-A947-70E740481C1C}">
                <a14:useLocalDpi xmlns:a14="http://schemas.microsoft.com/office/drawing/2010/main" val="0"/>
              </a:ext>
            </a:extLst>
          </a:blip>
          <a:srcRect/>
          <a:stretch>
            <a:fillRect/>
          </a:stretch>
        </p:blipFill>
        <p:spPr bwMode="auto">
          <a:xfrm>
            <a:off x="13536136" y="5071851"/>
            <a:ext cx="641374" cy="641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5" name="Picture 3"/>
          <p:cNvPicPr>
            <a:picLocks noChangeAspect="1" noChangeArrowheads="1"/>
          </p:cNvPicPr>
          <p:nvPr/>
        </p:nvPicPr>
        <p:blipFill>
          <a:blip r:embed="rId17" cstate="print">
            <a:duotone>
              <a:srgbClr val="4F81BD">
                <a:shade val="45000"/>
                <a:satMod val="135000"/>
              </a:srgbClr>
              <a:prstClr val="white"/>
            </a:duotone>
            <a:extLst>
              <a:ext uri="{BEBA8EAE-BF5A-486C-A8C5-ECC9F3942E4B}">
                <a14:imgProps xmlns:a14="http://schemas.microsoft.com/office/drawing/2010/main">
                  <a14:imgLayer r:embed="rId18">
                    <a14:imgEffect>
                      <a14:backgroundRemoval t="10000" b="90000" l="7692" r="92154"/>
                    </a14:imgEffect>
                  </a14:imgLayer>
                </a14:imgProps>
              </a:ext>
              <a:ext uri="{28A0092B-C50C-407E-A947-70E740481C1C}">
                <a14:useLocalDpi xmlns:a14="http://schemas.microsoft.com/office/drawing/2010/main" val="0"/>
              </a:ext>
            </a:extLst>
          </a:blip>
          <a:srcRect/>
          <a:stretch>
            <a:fillRect/>
          </a:stretch>
        </p:blipFill>
        <p:spPr bwMode="auto">
          <a:xfrm>
            <a:off x="12834256" y="5214843"/>
            <a:ext cx="606543" cy="606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1" name="メモ 110"/>
          <p:cNvSpPr/>
          <p:nvPr/>
        </p:nvSpPr>
        <p:spPr bwMode="auto">
          <a:xfrm rot="21103693">
            <a:off x="12828738" y="6131851"/>
            <a:ext cx="1834155"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フード軽さ体験</a:t>
            </a:r>
          </a:p>
        </p:txBody>
      </p:sp>
      <p:sp>
        <p:nvSpPr>
          <p:cNvPr id="186" name="円形吹き出し 185"/>
          <p:cNvSpPr/>
          <p:nvPr/>
        </p:nvSpPr>
        <p:spPr bwMode="auto">
          <a:xfrm>
            <a:off x="12451202" y="4820662"/>
            <a:ext cx="972207"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アルミ</a:t>
            </a:r>
          </a:p>
        </p:txBody>
      </p:sp>
      <p:sp>
        <p:nvSpPr>
          <p:cNvPr id="14" name="正方形/長方形 13"/>
          <p:cNvSpPr/>
          <p:nvPr/>
        </p:nvSpPr>
        <p:spPr bwMode="auto">
          <a:xfrm>
            <a:off x="5281814" y="5916912"/>
            <a:ext cx="1343344" cy="154565"/>
          </a:xfrm>
          <a:prstGeom prst="rect">
            <a:avLst/>
          </a:prstGeom>
          <a:solidFill>
            <a:srgbClr val="FFFFFF"/>
          </a:solidFill>
          <a:ln w="9525" cap="flat" cmpd="sng" algn="ctr">
            <a:no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45" name="Rectangle 30"/>
          <p:cNvSpPr>
            <a:spLocks noChangeArrowheads="1"/>
          </p:cNvSpPr>
          <p:nvPr/>
        </p:nvSpPr>
        <p:spPr bwMode="auto">
          <a:xfrm>
            <a:off x="5141255" y="5295487"/>
            <a:ext cx="740928" cy="1092626"/>
          </a:xfrm>
          <a:prstGeom prst="rect">
            <a:avLst/>
          </a:prstGeom>
          <a:noFill/>
          <a:ln w="19050">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9" name="Rectangle 34"/>
          <p:cNvSpPr>
            <a:spLocks noChangeArrowheads="1"/>
          </p:cNvSpPr>
          <p:nvPr/>
        </p:nvSpPr>
        <p:spPr bwMode="auto">
          <a:xfrm>
            <a:off x="6057124" y="5307364"/>
            <a:ext cx="740928" cy="1092626"/>
          </a:xfrm>
          <a:prstGeom prst="rect">
            <a:avLst/>
          </a:prstGeom>
          <a:noFill/>
          <a:ln w="19050">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188" name="Picture 2"/>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p:blipFill>
        <p:spPr bwMode="auto">
          <a:xfrm>
            <a:off x="8267236" y="5046585"/>
            <a:ext cx="1464018" cy="1523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2" name="円形吹き出し 191"/>
          <p:cNvSpPr/>
          <p:nvPr/>
        </p:nvSpPr>
        <p:spPr bwMode="auto">
          <a:xfrm>
            <a:off x="4110010" y="9150269"/>
            <a:ext cx="1132219"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ステカメ</a:t>
            </a:r>
          </a:p>
        </p:txBody>
      </p:sp>
      <p:pic>
        <p:nvPicPr>
          <p:cNvPr id="25" name="図 24" descr="画面の領域"/>
          <p:cNvPicPr>
            <a:picLocks noChangeAspect="1"/>
          </p:cNvPicPr>
          <p:nvPr/>
        </p:nvPicPr>
        <p:blipFill rotWithShape="1">
          <a:blip r:embed="rId20">
            <a:extLst>
              <a:ext uri="{28A0092B-C50C-407E-A947-70E740481C1C}">
                <a14:useLocalDpi xmlns:a14="http://schemas.microsoft.com/office/drawing/2010/main" val="0"/>
              </a:ext>
            </a:extLst>
          </a:blip>
          <a:srcRect l="16491" t="13738" r="20575"/>
          <a:stretch/>
        </p:blipFill>
        <p:spPr>
          <a:xfrm>
            <a:off x="600297" y="8554054"/>
            <a:ext cx="1445338" cy="965967"/>
          </a:xfrm>
          <a:prstGeom prst="rect">
            <a:avLst/>
          </a:prstGeom>
        </p:spPr>
      </p:pic>
      <p:sp>
        <p:nvSpPr>
          <p:cNvPr id="191" name="円形吹き出し 190"/>
          <p:cNvSpPr/>
          <p:nvPr/>
        </p:nvSpPr>
        <p:spPr bwMode="auto">
          <a:xfrm>
            <a:off x="416823" y="8215670"/>
            <a:ext cx="1187442"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動くイルミ</a:t>
            </a:r>
          </a:p>
        </p:txBody>
      </p:sp>
      <p:pic>
        <p:nvPicPr>
          <p:cNvPr id="26" name="図 2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484698" y="8194014"/>
            <a:ext cx="1253462" cy="1201235"/>
          </a:xfrm>
          <a:prstGeom prst="rect">
            <a:avLst/>
          </a:prstGeom>
        </p:spPr>
      </p:pic>
      <p:sp>
        <p:nvSpPr>
          <p:cNvPr id="190" name="円形吹き出し 189"/>
          <p:cNvSpPr/>
          <p:nvPr/>
        </p:nvSpPr>
        <p:spPr bwMode="auto">
          <a:xfrm>
            <a:off x="2981349" y="7689958"/>
            <a:ext cx="942970"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rPr>
              <a:t>エアコン</a:t>
            </a:r>
          </a:p>
        </p:txBody>
      </p:sp>
      <p:sp>
        <p:nvSpPr>
          <p:cNvPr id="144" name="メモ 143"/>
          <p:cNvSpPr/>
          <p:nvPr/>
        </p:nvSpPr>
        <p:spPr bwMode="auto">
          <a:xfrm rot="21103693">
            <a:off x="1304617" y="9277539"/>
            <a:ext cx="2630848"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2000" dirty="0" smtClean="0"/>
              <a:t>「お・も・て・な・し」体験</a:t>
            </a:r>
            <a:endParaRPr lang="en-US" altLang="ja-JP" sz="2000" dirty="0" smtClean="0"/>
          </a:p>
        </p:txBody>
      </p:sp>
      <p:sp>
        <p:nvSpPr>
          <p:cNvPr id="195" name="メモ 194"/>
          <p:cNvSpPr/>
          <p:nvPr/>
        </p:nvSpPr>
        <p:spPr bwMode="auto">
          <a:xfrm rot="21103693">
            <a:off x="12302347" y="8904535"/>
            <a:ext cx="2563194" cy="1249382"/>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400" dirty="0" smtClean="0"/>
          </a:p>
          <a:p>
            <a:pPr marL="0" marR="0" indent="0" algn="l" defTabSz="1474788" rtl="0" eaLnBrk="1" fontAlgn="base" latinLnBrk="0" hangingPunct="1">
              <a:lnSpc>
                <a:spcPct val="100000"/>
              </a:lnSpc>
              <a:spcBef>
                <a:spcPct val="0"/>
              </a:spcBef>
              <a:spcAft>
                <a:spcPct val="0"/>
              </a:spcAft>
              <a:buClrTx/>
              <a:buSzTx/>
              <a:buFontTx/>
              <a:buNone/>
              <a:tabLst/>
            </a:pPr>
            <a:r>
              <a:rPr lang="ja-JP" altLang="en-US" sz="1050" dirty="0" smtClean="0"/>
              <a:t>ほとんど</a:t>
            </a:r>
            <a:r>
              <a:rPr lang="ja-JP" altLang="en-US" sz="1050" dirty="0"/>
              <a:t>の</a:t>
            </a:r>
            <a:r>
              <a:rPr lang="ja-JP" altLang="en-US" sz="1050" dirty="0" smtClean="0"/>
              <a:t>展示</a:t>
            </a:r>
            <a:r>
              <a:rPr lang="ja-JP" altLang="en-US" sz="1050" dirty="0"/>
              <a:t>を</a:t>
            </a:r>
            <a:r>
              <a:rPr lang="ja-JP" altLang="en-US" sz="1050" dirty="0" smtClean="0"/>
              <a:t>、実際に動かして</a:t>
            </a:r>
            <a:endParaRPr lang="en-US" altLang="ja-JP" sz="1050" dirty="0" smtClean="0"/>
          </a:p>
          <a:p>
            <a:pPr marL="0" marR="0" indent="0" algn="l" defTabSz="1474788" rtl="0" eaLnBrk="1" fontAlgn="base" latinLnBrk="0" hangingPunct="1">
              <a:lnSpc>
                <a:spcPct val="100000"/>
              </a:lnSpc>
              <a:spcBef>
                <a:spcPct val="0"/>
              </a:spcBef>
              <a:spcAft>
                <a:spcPct val="0"/>
              </a:spcAft>
              <a:buClrTx/>
              <a:buSzTx/>
              <a:buFontTx/>
              <a:buNone/>
              <a:tabLst/>
            </a:pPr>
            <a:r>
              <a:rPr lang="ja-JP" altLang="en-US" sz="1050" dirty="0" smtClean="0"/>
              <a:t>「しくみ」を学べるように安全に配慮して作っています。</a:t>
            </a:r>
            <a:endParaRPr lang="en-US" altLang="ja-JP" sz="1050" dirty="0" smtClean="0"/>
          </a:p>
          <a:p>
            <a:pPr marL="0" marR="0" indent="0" algn="l" defTabSz="1474788" rtl="0" eaLnBrk="1" fontAlgn="base" latinLnBrk="0" hangingPunct="1">
              <a:lnSpc>
                <a:spcPct val="100000"/>
              </a:lnSpc>
              <a:spcBef>
                <a:spcPct val="0"/>
              </a:spcBef>
              <a:spcAft>
                <a:spcPct val="0"/>
              </a:spcAft>
              <a:buClrTx/>
              <a:buSzTx/>
              <a:buFontTx/>
              <a:buNone/>
              <a:tabLst/>
            </a:pPr>
            <a:r>
              <a:rPr kumimoji="1" lang="ja-JP" altLang="en-US" sz="1050" b="0" i="0" u="none" strike="noStrike" cap="none" normalizeH="0" baseline="0" dirty="0" smtClean="0">
                <a:ln>
                  <a:noFill/>
                </a:ln>
                <a:effectLst/>
              </a:rPr>
              <a:t>ぜひ、来て見て触って体験して下さい！</a:t>
            </a:r>
          </a:p>
        </p:txBody>
      </p:sp>
      <p:sp>
        <p:nvSpPr>
          <p:cNvPr id="196" name="円形吹き出し 195"/>
          <p:cNvSpPr/>
          <p:nvPr/>
        </p:nvSpPr>
        <p:spPr bwMode="auto">
          <a:xfrm>
            <a:off x="10456499" y="4883642"/>
            <a:ext cx="1767076" cy="459355"/>
          </a:xfrm>
          <a:prstGeom prst="wedgeEllipseCallout">
            <a:avLst>
              <a:gd name="adj1" fmla="val -18520"/>
              <a:gd name="adj2" fmla="val -38911"/>
            </a:avLst>
          </a:pr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no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1400" dirty="0" smtClean="0"/>
              <a:t>ＲＣ－Ｆ来る？</a:t>
            </a:r>
            <a:endParaRPr kumimoji="1" lang="ja-JP" altLang="en-US" sz="1400" b="0" i="0" u="none" strike="noStrike" cap="none" normalizeH="0" baseline="0" dirty="0" smtClean="0">
              <a:ln>
                <a:noFill/>
              </a:ln>
              <a:solidFill>
                <a:schemeClr val="tx1"/>
              </a:solidFill>
              <a:effectLst/>
            </a:endParaRPr>
          </a:p>
        </p:txBody>
      </p:sp>
      <p:cxnSp>
        <p:nvCxnSpPr>
          <p:cNvPr id="11" name="直線コネクタ 10"/>
          <p:cNvCxnSpPr/>
          <p:nvPr/>
        </p:nvCxnSpPr>
        <p:spPr bwMode="auto">
          <a:xfrm>
            <a:off x="5593219" y="6109866"/>
            <a:ext cx="299425" cy="1176770"/>
          </a:xfrm>
          <a:prstGeom prst="line">
            <a:avLst/>
          </a:prstGeom>
          <a:solidFill>
            <a:srgbClr val="FFFFFF"/>
          </a:solidFill>
          <a:ln w="19050" cap="flat" cmpd="sng" algn="ctr">
            <a:solidFill>
              <a:schemeClr val="tx1"/>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7" name="直線コネクタ 196"/>
          <p:cNvCxnSpPr/>
          <p:nvPr/>
        </p:nvCxnSpPr>
        <p:spPr bwMode="auto">
          <a:xfrm flipH="1">
            <a:off x="3994691" y="5540417"/>
            <a:ext cx="1247539" cy="1786504"/>
          </a:xfrm>
          <a:prstGeom prst="line">
            <a:avLst/>
          </a:prstGeom>
          <a:solidFill>
            <a:srgbClr val="FFFFFF"/>
          </a:solidFill>
          <a:ln w="19050" cap="flat" cmpd="sng" algn="ctr">
            <a:solidFill>
              <a:schemeClr val="tx1"/>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0" name="Picture 16"/>
          <p:cNvPicPr>
            <a:picLocks noChangeAspect="1" noChangeArrowheads="1"/>
          </p:cNvPicPr>
          <p:nvPr/>
        </p:nvPicPr>
        <p:blipFill>
          <a:blip r:embed="rId22">
            <a:clrChange>
              <a:clrFrom>
                <a:srgbClr val="FFFFFF"/>
              </a:clrFrom>
              <a:clrTo>
                <a:srgbClr val="FFFFFF">
                  <a:alpha val="0"/>
                </a:srgbClr>
              </a:clrTo>
            </a:clrChange>
            <a:extLst>
              <a:ext uri="{BEBA8EAE-BF5A-486C-A8C5-ECC9F3942E4B}">
                <a14:imgProps xmlns:a14="http://schemas.microsoft.com/office/drawing/2010/main">
                  <a14:imgLayer r:embed="rId23">
                    <a14:imgEffect>
                      <a14:backgroundRemoval t="2404" b="99038" l="2765" r="98618"/>
                    </a14:imgEffect>
                  </a14:imgLayer>
                </a14:imgProps>
              </a:ext>
              <a:ext uri="{28A0092B-C50C-407E-A947-70E740481C1C}">
                <a14:useLocalDpi xmlns:a14="http://schemas.microsoft.com/office/drawing/2010/main" val="0"/>
              </a:ext>
            </a:extLst>
          </a:blip>
          <a:srcRect/>
          <a:stretch>
            <a:fillRect/>
          </a:stretch>
        </p:blipFill>
        <p:spPr bwMode="auto">
          <a:xfrm>
            <a:off x="8008977" y="4954437"/>
            <a:ext cx="1483164" cy="1419143"/>
          </a:xfrm>
          <a:prstGeom prst="rect">
            <a:avLst/>
          </a:prstGeom>
          <a:noFill/>
          <a:ln>
            <a:noFill/>
          </a:ln>
        </p:spPr>
      </p:pic>
      <p:sp>
        <p:nvSpPr>
          <p:cNvPr id="143" name="メモ 142"/>
          <p:cNvSpPr/>
          <p:nvPr/>
        </p:nvSpPr>
        <p:spPr bwMode="auto">
          <a:xfrm rot="21103693">
            <a:off x="7987244" y="6176533"/>
            <a:ext cx="2117887"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2000" dirty="0"/>
              <a:t>次</a:t>
            </a:r>
            <a:r>
              <a:rPr lang="ja-JP" altLang="en-US" sz="2000" dirty="0" smtClean="0"/>
              <a:t>世代シート</a:t>
            </a:r>
            <a:r>
              <a:rPr kumimoji="1" lang="ja-JP" altLang="en-US" sz="2000" b="0" i="0" u="none" strike="noStrike" cap="none" normalizeH="0" baseline="0" dirty="0" smtClean="0">
                <a:ln>
                  <a:noFill/>
                </a:ln>
                <a:effectLst/>
              </a:rPr>
              <a:t>体験</a:t>
            </a:r>
          </a:p>
        </p:txBody>
      </p:sp>
      <p:pic>
        <p:nvPicPr>
          <p:cNvPr id="1028" name="Picture 4" descr="https://bbs09.bbs2.tec.toyota.co.jp/php-bin/standard/FileOut.php/r/TechnicalAdministration/JOB/T08ES/07_%83g%83%88%83%5E%8BZ%8Fp%89%EF%202014/01_%8BZ%8Fp%8E%D2%82%CC%88%EA%93%FA/140_%8DL%95%F1%8A%D6%8CW/010_%83v%83%8D%83O%83%89%83%80/%8A%E7%8E%CA%90%5E/?FILES=%97%7B%95%83%8F%B9%95%BD.JP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9226614" y="9328347"/>
            <a:ext cx="3763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bbs09.bbs2.tec.toyota.co.jp/php-bin/standard/FileOut.php/r/TechnicalAdministration/JOB/T08ES/07_%83g%83%88%83%5E%8BZ%8Fp%89%EF%202014/01_%8BZ%8Fp%8E%D2%82%CC%88%EA%93%FA/140_%8DL%95%F1%8A%D6%8CW/010_%83v%83%8D%83O%83%89%83%80/%8A%E7%8E%CA%90%5E/?FILES=%92%E7%8BM%95F.jp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0374158" y="9328347"/>
            <a:ext cx="376330"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bbs09.bbs2.tec.toyota.co.jp/php-bin/standard/FileOut.php/r/TechnicalAdministration/JOB/T08ES/07_%83g%83%88%83%5E%8BZ%8Fp%89%EF%202014/01_%8BZ%8Fp%8E%D2%82%CC%88%EA%93%FA/140_%8DL%95%F1%8A%D6%8CW/010_%83v%83%8D%83O%83%89%83%80/%8A%E7%8E%CA%90%5E/?FILES=%8F%AC%93c.JP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079071" y="9328347"/>
            <a:ext cx="376330" cy="468000"/>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p:cNvSpPr/>
          <p:nvPr/>
        </p:nvSpPr>
        <p:spPr bwMode="auto">
          <a:xfrm>
            <a:off x="5593219" y="3960244"/>
            <a:ext cx="695893" cy="1692162"/>
          </a:xfrm>
          <a:prstGeom prst="rect">
            <a:avLst/>
          </a:prstGeom>
          <a:solidFill>
            <a:srgbClr val="FFFF00"/>
          </a:solidFill>
          <a:ln w="9525" cap="flat" cmpd="sng" algn="ctr">
            <a:solidFill>
              <a:srgbClr val="B2B2B2"/>
            </a:solid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a:r>
              <a:rPr lang="ja-JP" altLang="en-US" sz="1800" dirty="0" smtClean="0">
                <a:latin typeface="HG丸ｺﾞｼｯｸM-PRO" pitchFamily="50" charset="-128"/>
                <a:ea typeface="HG丸ｺﾞｼｯｸM-PRO" pitchFamily="50" charset="-128"/>
              </a:rPr>
              <a:t>最新</a:t>
            </a:r>
            <a:r>
              <a:rPr lang="ja-JP" altLang="en-US" sz="1800" dirty="0">
                <a:latin typeface="HG丸ｺﾞｼｯｸM-PRO" pitchFamily="50" charset="-128"/>
                <a:ea typeface="HG丸ｺﾞｼｯｸM-PRO" pitchFamily="50" charset="-128"/>
              </a:rPr>
              <a:t>技術展示</a:t>
            </a:r>
            <a:endParaRPr lang="en-US" altLang="ja-JP" sz="1800" dirty="0">
              <a:latin typeface="HG丸ｺﾞｼｯｸM-PRO" pitchFamily="50" charset="-128"/>
              <a:ea typeface="HG丸ｺﾞｼｯｸM-PRO" pitchFamily="50" charset="-128"/>
            </a:endParaRPr>
          </a:p>
          <a:p>
            <a:pPr algn="ctr"/>
            <a:r>
              <a:rPr lang="en-US" altLang="ja-JP" sz="1800" dirty="0">
                <a:latin typeface="HG丸ｺﾞｼｯｸM-PRO" pitchFamily="50" charset="-128"/>
                <a:ea typeface="HG丸ｺﾞｼｯｸM-PRO" pitchFamily="50" charset="-128"/>
              </a:rPr>
              <a:t>(</a:t>
            </a:r>
            <a:r>
              <a:rPr lang="ja-JP" altLang="en-US" sz="1800" dirty="0">
                <a:latin typeface="HG丸ｺﾞｼｯｸM-PRO" pitchFamily="50" charset="-128"/>
                <a:ea typeface="HG丸ｺﾞｼｯｸM-PRO" pitchFamily="50" charset="-128"/>
              </a:rPr>
              <a:t>社員限定</a:t>
            </a:r>
            <a:r>
              <a:rPr lang="en-US" altLang="ja-JP" sz="1800" dirty="0">
                <a:latin typeface="HG丸ｺﾞｼｯｸM-PRO" pitchFamily="50" charset="-128"/>
                <a:ea typeface="HG丸ｺﾞｼｯｸM-PRO" pitchFamily="50" charset="-128"/>
              </a:rPr>
              <a:t>)</a:t>
            </a:r>
            <a:endParaRPr lang="ja-JP" altLang="en-US" sz="1800" dirty="0">
              <a:latin typeface="HG丸ｺﾞｼｯｸM-PRO" pitchFamily="50" charset="-128"/>
              <a:ea typeface="HG丸ｺﾞｼｯｸM-PRO" pitchFamily="50" charset="-128"/>
            </a:endParaRPr>
          </a:p>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chemeClr val="tx1"/>
              </a:solidFill>
              <a:effectLst/>
              <a:ea typeface="HGP創英角ﾎﾟｯﾌﾟ体" pitchFamily="50" charset="-128"/>
            </a:endParaRPr>
          </a:p>
        </p:txBody>
      </p:sp>
      <p:sp>
        <p:nvSpPr>
          <p:cNvPr id="117" name="角丸四角形 116"/>
          <p:cNvSpPr/>
          <p:nvPr/>
        </p:nvSpPr>
        <p:spPr bwMode="auto">
          <a:xfrm>
            <a:off x="396466" y="9811196"/>
            <a:ext cx="2855966"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最新技術展示</a:t>
            </a:r>
          </a:p>
        </p:txBody>
      </p:sp>
      <p:pic>
        <p:nvPicPr>
          <p:cNvPr id="3074" name="Picture 2" descr="https://bbs09.bbs2.tec.toyota.co.jp/php-bin/standard/FileOut.php/r/TechnicalAdministration/JOB/T08ES/07_%83g%83%88%83%5E%8BZ%8Fp%89%EF%202014/01_%8BZ%8Fp%8E%D2%82%CC%88%EA%93%FA/140_%8DL%95%F1%8A%D6%8CW/010_%83v%83%8D%83O%83%89%83%80/%8A%E7%8E%CA%90%5E/?FILES=%8F%E3%8C%8E.JP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1505427" y="9324140"/>
            <a:ext cx="376331" cy="4680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2335317" y="3251112"/>
            <a:ext cx="2844048" cy="538609"/>
          </a:xfrm>
          <a:prstGeom prst="rect">
            <a:avLst/>
          </a:prstGeom>
          <a:noFill/>
        </p:spPr>
        <p:txBody>
          <a:bodyPr wrap="none" rtlCol="0">
            <a:spAutoFit/>
          </a:bodyPr>
          <a:lstStyle/>
          <a:p>
            <a:r>
              <a:rPr kumimoji="1" lang="ja-JP"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HG創英角ﾎﾟｯﾌﾟ体" panose="040B0A09000000000000" pitchFamily="49" charset="-128"/>
                <a:ea typeface="HG創英角ﾎﾟｯﾌﾟ体" panose="040B0A09000000000000" pitchFamily="49" charset="-128"/>
              </a:rPr>
              <a:t>サスペンション</a:t>
            </a:r>
            <a:endParaRPr kumimoji="1" lang="ja-JP"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HG創英角ﾎﾟｯﾌﾟ体" panose="040B0A09000000000000" pitchFamily="49" charset="-128"/>
              <a:ea typeface="HG創英角ﾎﾟｯﾌﾟ体" panose="040B0A09000000000000" pitchFamily="49" charset="-128"/>
            </a:endParaRPr>
          </a:p>
        </p:txBody>
      </p:sp>
    </p:spTree>
    <p:extLst>
      <p:ext uri="{BB962C8B-B14F-4D97-AF65-F5344CB8AC3E}">
        <p14:creationId xmlns:p14="http://schemas.microsoft.com/office/powerpoint/2010/main" val="3832110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688" y="6074494"/>
            <a:ext cx="1861817" cy="1241211"/>
          </a:xfrm>
          <a:prstGeom prst="rect">
            <a:avLst/>
          </a:prstGeom>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5209" t="33334" r="32570" b="41301"/>
          <a:stretch/>
        </p:blipFill>
        <p:spPr bwMode="auto">
          <a:xfrm>
            <a:off x="12202134" y="4946146"/>
            <a:ext cx="2022163" cy="144263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14" name="Group 4"/>
          <p:cNvGrpSpPr>
            <a:grpSpLocks/>
          </p:cNvGrpSpPr>
          <p:nvPr/>
        </p:nvGrpSpPr>
        <p:grpSpPr bwMode="auto">
          <a:xfrm>
            <a:off x="4140317" y="2856524"/>
            <a:ext cx="3368437" cy="4386274"/>
            <a:chOff x="4543" y="3678"/>
            <a:chExt cx="1964" cy="2587"/>
          </a:xfrm>
        </p:grpSpPr>
        <p:grpSp>
          <p:nvGrpSpPr>
            <p:cNvPr id="115" name="Group 5"/>
            <p:cNvGrpSpPr>
              <a:grpSpLocks/>
            </p:cNvGrpSpPr>
            <p:nvPr/>
          </p:nvGrpSpPr>
          <p:grpSpPr bwMode="auto">
            <a:xfrm>
              <a:off x="4543" y="3723"/>
              <a:ext cx="1964" cy="2542"/>
              <a:chOff x="1808" y="831"/>
              <a:chExt cx="1964" cy="2542"/>
            </a:xfrm>
          </p:grpSpPr>
          <p:pic>
            <p:nvPicPr>
              <p:cNvPr id="120"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08" y="831"/>
                <a:ext cx="1964" cy="2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useBgFill="1">
            <p:nvSpPr>
              <p:cNvPr id="121" name="Rectangle 7"/>
              <p:cNvSpPr>
                <a:spLocks noChangeArrowheads="1"/>
              </p:cNvSpPr>
              <p:nvPr/>
            </p:nvSpPr>
            <p:spPr bwMode="auto">
              <a:xfrm>
                <a:off x="3362" y="1503"/>
                <a:ext cx="274" cy="1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22" name="Line 8"/>
              <p:cNvSpPr>
                <a:spLocks noChangeShapeType="1"/>
              </p:cNvSpPr>
              <p:nvPr/>
            </p:nvSpPr>
            <p:spPr bwMode="auto">
              <a:xfrm>
                <a:off x="3400" y="1500"/>
                <a:ext cx="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 name="Line 9"/>
              <p:cNvSpPr>
                <a:spLocks noChangeShapeType="1"/>
              </p:cNvSpPr>
              <p:nvPr/>
            </p:nvSpPr>
            <p:spPr bwMode="auto">
              <a:xfrm>
                <a:off x="3397" y="1605"/>
                <a:ext cx="2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useBgFill="1">
            <p:nvSpPr>
              <p:cNvPr id="124" name="Rectangle 10"/>
              <p:cNvSpPr>
                <a:spLocks noChangeArrowheads="1"/>
              </p:cNvSpPr>
              <p:nvPr/>
            </p:nvSpPr>
            <p:spPr bwMode="auto">
              <a:xfrm>
                <a:off x="2353" y="1036"/>
                <a:ext cx="1037" cy="159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useBgFill="1">
            <p:nvSpPr>
              <p:cNvPr id="125" name="Rectangle 11"/>
              <p:cNvSpPr>
                <a:spLocks noChangeArrowheads="1"/>
              </p:cNvSpPr>
              <p:nvPr/>
            </p:nvSpPr>
            <p:spPr bwMode="auto">
              <a:xfrm>
                <a:off x="2343" y="2564"/>
                <a:ext cx="154" cy="249"/>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useBgFill="1">
            <p:nvSpPr>
              <p:cNvPr id="126" name="Rectangle 12"/>
              <p:cNvSpPr>
                <a:spLocks noChangeArrowheads="1"/>
              </p:cNvSpPr>
              <p:nvPr/>
            </p:nvSpPr>
            <p:spPr bwMode="auto">
              <a:xfrm>
                <a:off x="2343" y="2615"/>
                <a:ext cx="1033" cy="59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27" name="Rectangle 13"/>
              <p:cNvSpPr>
                <a:spLocks noChangeArrowheads="1"/>
              </p:cNvSpPr>
              <p:nvPr/>
            </p:nvSpPr>
            <p:spPr bwMode="auto">
              <a:xfrm>
                <a:off x="2690" y="2159"/>
                <a:ext cx="714" cy="29"/>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28" name="Rectangle 14"/>
              <p:cNvSpPr>
                <a:spLocks noChangeArrowheads="1"/>
              </p:cNvSpPr>
              <p:nvPr/>
            </p:nvSpPr>
            <p:spPr bwMode="auto">
              <a:xfrm>
                <a:off x="2508" y="1474"/>
                <a:ext cx="894" cy="30"/>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29" name="AutoShape 15"/>
              <p:cNvSpPr>
                <a:spLocks noChangeArrowheads="1"/>
              </p:cNvSpPr>
              <p:nvPr/>
            </p:nvSpPr>
            <p:spPr bwMode="auto">
              <a:xfrm rot="-5400000">
                <a:off x="2035" y="1410"/>
                <a:ext cx="177" cy="266"/>
              </a:xfrm>
              <a:prstGeom prst="upArrow">
                <a:avLst>
                  <a:gd name="adj1" fmla="val 50287"/>
                  <a:gd name="adj2" fmla="val 68921"/>
                </a:avLst>
              </a:prstGeom>
              <a:solidFill>
                <a:schemeClr val="accent1"/>
              </a:solidFill>
              <a:ln w="9525">
                <a:solidFill>
                  <a:schemeClr val="tx1"/>
                </a:solidFill>
                <a:miter lim="800000"/>
                <a:headEnd/>
                <a:tailEnd/>
              </a:ln>
            </p:spPr>
            <p:txBody>
              <a:bodyPr rot="10800000"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30" name="AutoShape 16"/>
              <p:cNvSpPr>
                <a:spLocks noChangeArrowheads="1"/>
              </p:cNvSpPr>
              <p:nvPr/>
            </p:nvSpPr>
            <p:spPr bwMode="auto">
              <a:xfrm>
                <a:off x="3172" y="2951"/>
                <a:ext cx="210" cy="258"/>
              </a:xfrm>
              <a:prstGeom prst="upArrow">
                <a:avLst>
                  <a:gd name="adj1" fmla="val 50000"/>
                  <a:gd name="adj2" fmla="val 45235"/>
                </a:avLst>
              </a:prstGeom>
              <a:solidFill>
                <a:schemeClr val="accent1"/>
              </a:solidFill>
              <a:ln w="9525">
                <a:solidFill>
                  <a:schemeClr val="tx1"/>
                </a:solidFill>
                <a:miter lim="800000"/>
                <a:headEnd/>
                <a:tailEnd/>
              </a:ln>
            </p:spPr>
            <p:txBody>
              <a:bodyPr vert="eaVert"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31" name="Text Box 17"/>
              <p:cNvSpPr txBox="1">
                <a:spLocks noChangeArrowheads="1"/>
              </p:cNvSpPr>
              <p:nvPr/>
            </p:nvSpPr>
            <p:spPr bwMode="auto">
              <a:xfrm>
                <a:off x="3186" y="2966"/>
                <a:ext cx="141"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r>
                  <a:rPr lang="ja-JP" altLang="en-US" sz="1000" b="1"/>
                  <a:t>入</a:t>
                </a:r>
              </a:p>
              <a:p>
                <a:r>
                  <a:rPr lang="ja-JP" altLang="en-US" sz="1000" b="1"/>
                  <a:t>口</a:t>
                </a:r>
              </a:p>
            </p:txBody>
          </p:sp>
          <p:sp useBgFill="1">
            <p:nvSpPr>
              <p:cNvPr id="132" name="Rectangle 18"/>
              <p:cNvSpPr>
                <a:spLocks noChangeArrowheads="1"/>
              </p:cNvSpPr>
              <p:nvPr/>
            </p:nvSpPr>
            <p:spPr bwMode="auto">
              <a:xfrm>
                <a:off x="3209" y="2632"/>
                <a:ext cx="195" cy="14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33" name="Rectangle 19"/>
              <p:cNvSpPr>
                <a:spLocks noChangeArrowheads="1"/>
              </p:cNvSpPr>
              <p:nvPr/>
            </p:nvSpPr>
            <p:spPr bwMode="auto">
              <a:xfrm>
                <a:off x="3395" y="1603"/>
                <a:ext cx="242" cy="1231"/>
              </a:xfrm>
              <a:prstGeom prst="rect">
                <a:avLst/>
              </a:prstGeom>
              <a:solidFill>
                <a:srgbClr val="DDDDDD">
                  <a:alpha val="89803"/>
                </a:srgbClr>
              </a:solidFill>
              <a:ln w="9525">
                <a:solidFill>
                  <a:schemeClr val="tx1"/>
                </a:solidFill>
                <a:miter lim="800000"/>
                <a:headEnd/>
                <a:tailEnd/>
              </a:ln>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useBgFill="1">
            <p:nvSpPr>
              <p:cNvPr id="134" name="Rectangle 20"/>
              <p:cNvSpPr>
                <a:spLocks noChangeArrowheads="1"/>
              </p:cNvSpPr>
              <p:nvPr/>
            </p:nvSpPr>
            <p:spPr bwMode="auto">
              <a:xfrm>
                <a:off x="2090" y="2202"/>
                <a:ext cx="274" cy="1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useBgFill="1">
            <p:nvSpPr>
              <p:cNvPr id="135" name="Rectangle 21"/>
              <p:cNvSpPr>
                <a:spLocks noChangeArrowheads="1"/>
              </p:cNvSpPr>
              <p:nvPr/>
            </p:nvSpPr>
            <p:spPr bwMode="auto">
              <a:xfrm>
                <a:off x="3371" y="2188"/>
                <a:ext cx="274" cy="1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36" name="Line 22"/>
              <p:cNvSpPr>
                <a:spLocks noChangeShapeType="1"/>
              </p:cNvSpPr>
              <p:nvPr/>
            </p:nvSpPr>
            <p:spPr bwMode="auto">
              <a:xfrm>
                <a:off x="2098" y="2201"/>
                <a:ext cx="2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 name="Line 23"/>
              <p:cNvSpPr>
                <a:spLocks noChangeShapeType="1"/>
              </p:cNvSpPr>
              <p:nvPr/>
            </p:nvSpPr>
            <p:spPr bwMode="auto">
              <a:xfrm>
                <a:off x="2108" y="2302"/>
                <a:ext cx="2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 name="Line 24"/>
              <p:cNvSpPr>
                <a:spLocks noChangeShapeType="1"/>
              </p:cNvSpPr>
              <p:nvPr/>
            </p:nvSpPr>
            <p:spPr bwMode="auto">
              <a:xfrm>
                <a:off x="3399" y="2187"/>
                <a:ext cx="2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 name="Line 25"/>
              <p:cNvSpPr>
                <a:spLocks noChangeShapeType="1"/>
              </p:cNvSpPr>
              <p:nvPr/>
            </p:nvSpPr>
            <p:spPr bwMode="auto">
              <a:xfrm>
                <a:off x="3399" y="2288"/>
                <a:ext cx="2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 name="Rectangle 26"/>
              <p:cNvSpPr>
                <a:spLocks noChangeArrowheads="1"/>
              </p:cNvSpPr>
              <p:nvPr/>
            </p:nvSpPr>
            <p:spPr bwMode="auto">
              <a:xfrm>
                <a:off x="2349" y="2909"/>
                <a:ext cx="792" cy="30"/>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1" name="Rectangle 27"/>
              <p:cNvSpPr>
                <a:spLocks noChangeArrowheads="1"/>
              </p:cNvSpPr>
              <p:nvPr/>
            </p:nvSpPr>
            <p:spPr bwMode="auto">
              <a:xfrm rot="5400000">
                <a:off x="1663" y="2252"/>
                <a:ext cx="1339" cy="27"/>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2" name="Rectangle 28"/>
              <p:cNvSpPr>
                <a:spLocks noChangeArrowheads="1"/>
              </p:cNvSpPr>
              <p:nvPr/>
            </p:nvSpPr>
            <p:spPr bwMode="auto">
              <a:xfrm rot="5400000">
                <a:off x="3017" y="2537"/>
                <a:ext cx="763" cy="27"/>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3" name="Rectangle 29"/>
              <p:cNvSpPr>
                <a:spLocks noChangeArrowheads="1"/>
              </p:cNvSpPr>
              <p:nvPr/>
            </p:nvSpPr>
            <p:spPr bwMode="auto">
              <a:xfrm rot="5400000">
                <a:off x="2595" y="2444"/>
                <a:ext cx="561" cy="27"/>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4" name="Rectangle 30"/>
              <p:cNvSpPr>
                <a:spLocks noChangeArrowheads="1"/>
              </p:cNvSpPr>
              <p:nvPr/>
            </p:nvSpPr>
            <p:spPr bwMode="auto">
              <a:xfrm>
                <a:off x="2386" y="2222"/>
                <a:ext cx="432" cy="644"/>
              </a:xfrm>
              <a:prstGeom prst="rect">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5" name="Rectangle 31"/>
              <p:cNvSpPr>
                <a:spLocks noChangeArrowheads="1"/>
              </p:cNvSpPr>
              <p:nvPr/>
            </p:nvSpPr>
            <p:spPr bwMode="auto">
              <a:xfrm>
                <a:off x="2386" y="1550"/>
                <a:ext cx="974" cy="547"/>
              </a:xfrm>
              <a:prstGeom prst="rect">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6" name="Rectangle 32"/>
              <p:cNvSpPr>
                <a:spLocks noChangeArrowheads="1"/>
              </p:cNvSpPr>
              <p:nvPr/>
            </p:nvSpPr>
            <p:spPr bwMode="auto">
              <a:xfrm>
                <a:off x="2393" y="1051"/>
                <a:ext cx="974" cy="384"/>
              </a:xfrm>
              <a:prstGeom prst="rect">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47" name="Text Box 33"/>
              <p:cNvSpPr txBox="1">
                <a:spLocks noChangeArrowheads="1"/>
              </p:cNvSpPr>
              <p:nvPr/>
            </p:nvSpPr>
            <p:spPr bwMode="auto">
              <a:xfrm>
                <a:off x="2015" y="1468"/>
                <a:ext cx="28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67" tIns="28333" rIns="56667" bIns="28333">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r>
                  <a:rPr lang="ja-JP" altLang="en-US" sz="1000" b="1"/>
                  <a:t>出口</a:t>
                </a:r>
              </a:p>
            </p:txBody>
          </p:sp>
          <p:sp>
            <p:nvSpPr>
              <p:cNvPr id="148" name="Rectangle 34"/>
              <p:cNvSpPr>
                <a:spLocks noChangeArrowheads="1"/>
              </p:cNvSpPr>
              <p:nvPr/>
            </p:nvSpPr>
            <p:spPr bwMode="auto">
              <a:xfrm>
                <a:off x="2920" y="2229"/>
                <a:ext cx="432" cy="644"/>
              </a:xfrm>
              <a:prstGeom prst="rect">
                <a:avLst/>
              </a:prstGeom>
              <a:noFill/>
              <a:ln w="1905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lIns="56667" tIns="28333" rIns="56667" bIns="28333"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grpSp>
        <p:sp>
          <p:nvSpPr>
            <p:cNvPr id="116" name="テキスト ボックス 41"/>
            <p:cNvSpPr txBox="1">
              <a:spLocks noChangeArrowheads="1"/>
            </p:cNvSpPr>
            <p:nvPr/>
          </p:nvSpPr>
          <p:spPr bwMode="auto">
            <a:xfrm>
              <a:off x="5198" y="4039"/>
              <a:ext cx="71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67" tIns="28333" rIns="56667" bIns="28333">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100">
                  <a:latin typeface="HG丸ｺﾞｼｯｸM-PRO" pitchFamily="50" charset="-128"/>
                  <a:ea typeface="HG丸ｺﾞｼｯｸM-PRO" pitchFamily="50" charset="-128"/>
                </a:rPr>
                <a:t>最新技術展示</a:t>
              </a:r>
            </a:p>
          </p:txBody>
        </p:sp>
        <p:grpSp>
          <p:nvGrpSpPr>
            <p:cNvPr id="117" name="Group 40"/>
            <p:cNvGrpSpPr>
              <a:grpSpLocks/>
            </p:cNvGrpSpPr>
            <p:nvPr/>
          </p:nvGrpSpPr>
          <p:grpSpPr bwMode="auto">
            <a:xfrm>
              <a:off x="4601" y="3678"/>
              <a:ext cx="1046" cy="278"/>
              <a:chOff x="4741" y="3698"/>
              <a:chExt cx="1046" cy="278"/>
            </a:xfrm>
          </p:grpSpPr>
          <p:sp>
            <p:nvSpPr>
              <p:cNvPr id="118" name="Rectangle 41"/>
              <p:cNvSpPr>
                <a:spLocks noChangeArrowheads="1"/>
              </p:cNvSpPr>
              <p:nvPr/>
            </p:nvSpPr>
            <p:spPr bwMode="auto">
              <a:xfrm>
                <a:off x="4816" y="3698"/>
                <a:ext cx="884" cy="278"/>
              </a:xfrm>
              <a:prstGeom prst="rect">
                <a:avLst/>
              </a:prstGeom>
              <a:solidFill>
                <a:schemeClr val="bg1"/>
              </a:solidFill>
              <a:ln w="9525" algn="ctr">
                <a:solidFill>
                  <a:schemeClr val="tx1"/>
                </a:solidFill>
                <a:miter lim="800000"/>
                <a:headEnd/>
                <a:tailEnd/>
              </a:ln>
            </p:spPr>
            <p:txBody>
              <a:bodyPr lIns="8924" tIns="8924" rIns="8924" bIns="8924"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19" name="テキスト ボックス 41"/>
              <p:cNvSpPr txBox="1">
                <a:spLocks noChangeArrowheads="1"/>
              </p:cNvSpPr>
              <p:nvPr/>
            </p:nvSpPr>
            <p:spPr bwMode="auto">
              <a:xfrm>
                <a:off x="4741" y="3742"/>
                <a:ext cx="1046"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67" tIns="28333" rIns="56667" bIns="28333">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100" b="1">
                    <a:latin typeface="HGS創英角ｺﾞｼｯｸUB" pitchFamily="50" charset="-128"/>
                    <a:ea typeface="HGS創英角ｺﾞｼｯｸUB" pitchFamily="50" charset="-128"/>
                  </a:rPr>
                  <a:t>事務本館大ホール</a:t>
                </a:r>
              </a:p>
            </p:txBody>
          </p:sp>
        </p:grpSp>
      </p:grpSp>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3549" y="3132454"/>
            <a:ext cx="1747873" cy="1310905"/>
          </a:xfrm>
          <a:prstGeom prst="rect">
            <a:avLst/>
          </a:prstGeom>
        </p:spPr>
      </p:pic>
      <p:sp>
        <p:nvSpPr>
          <p:cNvPr id="48" name="AutoShape 274"/>
          <p:cNvSpPr>
            <a:spLocks noChangeArrowheads="1"/>
          </p:cNvSpPr>
          <p:nvPr/>
        </p:nvSpPr>
        <p:spPr bwMode="auto">
          <a:xfrm>
            <a:off x="322931" y="287270"/>
            <a:ext cx="14799595" cy="576487"/>
          </a:xfrm>
          <a:prstGeom prst="parallelogram">
            <a:avLst>
              <a:gd name="adj" fmla="val 32885"/>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5124" name="Text Box 277"/>
          <p:cNvSpPr txBox="1">
            <a:spLocks noChangeArrowheads="1"/>
          </p:cNvSpPr>
          <p:nvPr/>
        </p:nvSpPr>
        <p:spPr bwMode="auto">
          <a:xfrm>
            <a:off x="3735388" y="10279063"/>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-5-</a:t>
            </a:r>
          </a:p>
        </p:txBody>
      </p:sp>
      <p:sp>
        <p:nvSpPr>
          <p:cNvPr id="5129" name="Text Box 278"/>
          <p:cNvSpPr txBox="1">
            <a:spLocks noChangeArrowheads="1"/>
          </p:cNvSpPr>
          <p:nvPr/>
        </p:nvSpPr>
        <p:spPr bwMode="auto">
          <a:xfrm>
            <a:off x="10936288" y="10280650"/>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a:t>-6-</a:t>
            </a:r>
          </a:p>
        </p:txBody>
      </p:sp>
      <p:sp>
        <p:nvSpPr>
          <p:cNvPr id="17" name="Text Box 116"/>
          <p:cNvSpPr txBox="1">
            <a:spLocks noChangeArrowheads="1"/>
          </p:cNvSpPr>
          <p:nvPr/>
        </p:nvSpPr>
        <p:spPr bwMode="auto">
          <a:xfrm>
            <a:off x="414820" y="1730510"/>
            <a:ext cx="6514913" cy="97221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eaLnBrk="1" hangingPunct="1">
              <a:spcBef>
                <a:spcPct val="0"/>
              </a:spcBef>
              <a:buFontTx/>
              <a:buNone/>
            </a:pPr>
            <a:r>
              <a:rPr lang="ja-JP" altLang="en-US" sz="1800" dirty="0" smtClean="0">
                <a:latin typeface="HG丸ｺﾞｼｯｸM-PRO" pitchFamily="50" charset="-128"/>
                <a:ea typeface="HG丸ｺﾞｼｯｸM-PRO" pitchFamily="50" charset="-128"/>
              </a:rPr>
              <a:t>わくわく</a:t>
            </a:r>
            <a:r>
              <a:rPr lang="ja-JP" altLang="en-US" sz="1800" dirty="0">
                <a:latin typeface="HG丸ｺﾞｼｯｸM-PRO" pitchFamily="50" charset="-128"/>
                <a:ea typeface="HG丸ｺﾞｼｯｸM-PRO" pitchFamily="50" charset="-128"/>
              </a:rPr>
              <a:t>ドキドキ</a:t>
            </a:r>
            <a:r>
              <a:rPr lang="ja-JP" altLang="en-US" sz="1800" dirty="0" smtClean="0">
                <a:latin typeface="HG丸ｺﾞｼｯｸM-PRO" pitchFamily="50" charset="-128"/>
                <a:ea typeface="HG丸ｺﾞｼｯｸM-PRO" pitchFamily="50" charset="-128"/>
              </a:rPr>
              <a:t>を呼び覚ます匠のワザから最新技術まで、</a:t>
            </a:r>
            <a:endParaRPr lang="en-US" altLang="ja-JP" sz="18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1800" dirty="0" smtClean="0">
                <a:latin typeface="HG丸ｺﾞｼｯｸM-PRO" pitchFamily="50" charset="-128"/>
                <a:ea typeface="HG丸ｺﾞｼｯｸM-PRO" pitchFamily="50" charset="-128"/>
              </a:rPr>
              <a:t>ものづくりの革新をまるごと体感！</a:t>
            </a:r>
            <a:endParaRPr lang="en-US" altLang="ja-JP" sz="18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1800" dirty="0" smtClean="0">
                <a:latin typeface="HG丸ｺﾞｼｯｸM-PRO" pitchFamily="50" charset="-128"/>
                <a:ea typeface="HG丸ｺﾞｼｯｸM-PRO" pitchFamily="50" charset="-128"/>
              </a:rPr>
              <a:t>高品質を生み出す生産・製造技術を集約</a:t>
            </a:r>
            <a:endParaRPr lang="ja-JP" altLang="en-US" sz="1800" dirty="0">
              <a:latin typeface="HG丸ｺﾞｼｯｸM-PRO" pitchFamily="50" charset="-128"/>
              <a:ea typeface="HG丸ｺﾞｼｯｸM-PRO" pitchFamily="50" charset="-128"/>
            </a:endParaRPr>
          </a:p>
        </p:txBody>
      </p:sp>
      <p:sp>
        <p:nvSpPr>
          <p:cNvPr id="20" name="Text Box 116"/>
          <p:cNvSpPr txBox="1">
            <a:spLocks noChangeArrowheads="1"/>
          </p:cNvSpPr>
          <p:nvPr/>
        </p:nvSpPr>
        <p:spPr bwMode="auto">
          <a:xfrm>
            <a:off x="7979643" y="2392479"/>
            <a:ext cx="2847242" cy="7567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eaLnBrk="1" hangingPunct="1">
              <a:spcBef>
                <a:spcPct val="0"/>
              </a:spcBef>
              <a:buFontTx/>
              <a:buNone/>
            </a:pPr>
            <a:r>
              <a:rPr lang="ja-JP" altLang="en-US" sz="2000" dirty="0" smtClean="0">
                <a:latin typeface="HG丸ｺﾞｼｯｸM-PRO" pitchFamily="50" charset="-128"/>
                <a:ea typeface="HG丸ｺﾞｼｯｸM-PRO" pitchFamily="50" charset="-128"/>
              </a:rPr>
              <a:t>僅かな凹凸をとらえる</a:t>
            </a:r>
            <a:endParaRPr lang="en-US" altLang="ja-JP" sz="20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2000" dirty="0">
                <a:latin typeface="HG丸ｺﾞｼｯｸM-PRO" pitchFamily="50" charset="-128"/>
                <a:ea typeface="HG丸ｺﾞｼｯｸM-PRO" pitchFamily="50" charset="-128"/>
              </a:rPr>
              <a:t>面</a:t>
            </a:r>
            <a:r>
              <a:rPr lang="ja-JP" altLang="en-US" sz="2000" dirty="0" smtClean="0">
                <a:latin typeface="HG丸ｺﾞｼｯｸM-PRO" pitchFamily="50" charset="-128"/>
                <a:ea typeface="HG丸ｺﾞｼｯｸM-PRO" pitchFamily="50" charset="-128"/>
              </a:rPr>
              <a:t>品質を体感</a:t>
            </a:r>
            <a:endParaRPr lang="ja-JP" altLang="en-US" sz="2000" dirty="0">
              <a:latin typeface="HG丸ｺﾞｼｯｸM-PRO" pitchFamily="50" charset="-128"/>
              <a:ea typeface="HG丸ｺﾞｼｯｸM-PRO" pitchFamily="50" charset="-128"/>
            </a:endParaRPr>
          </a:p>
        </p:txBody>
      </p:sp>
      <p:sp>
        <p:nvSpPr>
          <p:cNvPr id="24" name="角丸四角形 23"/>
          <p:cNvSpPr/>
          <p:nvPr/>
        </p:nvSpPr>
        <p:spPr bwMode="auto">
          <a:xfrm>
            <a:off x="540365" y="2886153"/>
            <a:ext cx="2547939"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乗る・見る</a:t>
            </a:r>
          </a:p>
        </p:txBody>
      </p:sp>
      <p:sp>
        <p:nvSpPr>
          <p:cNvPr id="25" name="角丸四角形 24"/>
          <p:cNvSpPr/>
          <p:nvPr/>
        </p:nvSpPr>
        <p:spPr bwMode="auto">
          <a:xfrm>
            <a:off x="7604804" y="1926263"/>
            <a:ext cx="2541842"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走る・曲がる</a:t>
            </a:r>
          </a:p>
        </p:txBody>
      </p:sp>
      <p:sp>
        <p:nvSpPr>
          <p:cNvPr id="26" name="メモ 25"/>
          <p:cNvSpPr/>
          <p:nvPr/>
        </p:nvSpPr>
        <p:spPr bwMode="auto">
          <a:xfrm rot="21103693">
            <a:off x="8902583" y="4001337"/>
            <a:ext cx="196399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面歪み補正体験</a:t>
            </a:r>
          </a:p>
        </p:txBody>
      </p:sp>
      <p:sp>
        <p:nvSpPr>
          <p:cNvPr id="61" name="Text Box 34"/>
          <p:cNvSpPr txBox="1">
            <a:spLocks noChangeArrowheads="1"/>
          </p:cNvSpPr>
          <p:nvPr/>
        </p:nvSpPr>
        <p:spPr bwMode="auto">
          <a:xfrm>
            <a:off x="11272838" y="382588"/>
            <a:ext cx="3011487"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r">
              <a:spcBef>
                <a:spcPct val="50000"/>
              </a:spcBef>
            </a:pPr>
            <a:r>
              <a:rPr lang="ja-JP" altLang="en-US" sz="2000" b="1" dirty="0">
                <a:latin typeface="HGP創英角ﾎﾟｯﾌﾟ体" pitchFamily="50" charset="-128"/>
                <a:ea typeface="HGP創英角ﾎﾟｯﾌﾟ体" pitchFamily="50" charset="-128"/>
              </a:rPr>
              <a:t>事務本館</a:t>
            </a:r>
            <a:r>
              <a:rPr lang="ja-JP" altLang="en-US" sz="2000" b="1" dirty="0" smtClean="0">
                <a:latin typeface="HGP創英角ﾎﾟｯﾌﾟ体" pitchFamily="50" charset="-128"/>
                <a:ea typeface="HGP創英角ﾎﾟｯﾌﾟ体" pitchFamily="50" charset="-128"/>
              </a:rPr>
              <a:t>大ホール</a:t>
            </a:r>
            <a:endParaRPr lang="ja-JP" altLang="en-US" sz="1800" b="1" dirty="0">
              <a:latin typeface="HGP創英角ﾎﾟｯﾌﾟ体" pitchFamily="50" charset="-128"/>
              <a:ea typeface="HGP創英角ﾎﾟｯﾌﾟ体" pitchFamily="50" charset="-128"/>
            </a:endParaRPr>
          </a:p>
        </p:txBody>
      </p:sp>
      <p:sp>
        <p:nvSpPr>
          <p:cNvPr id="62" name="Text Box 47"/>
          <p:cNvSpPr txBox="1">
            <a:spLocks noChangeArrowheads="1"/>
          </p:cNvSpPr>
          <p:nvPr/>
        </p:nvSpPr>
        <p:spPr bwMode="auto">
          <a:xfrm>
            <a:off x="1873250" y="357188"/>
            <a:ext cx="2378075"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smtClean="0">
                <a:latin typeface="HGP創英角ﾎﾟｯﾌﾟ体" pitchFamily="50" charset="-128"/>
                <a:ea typeface="HGP創英角ﾎﾟｯﾌﾟ体" pitchFamily="50" charset="-128"/>
              </a:rPr>
              <a:t>技能展示</a:t>
            </a:r>
            <a:endParaRPr lang="ja-JP" altLang="en-US" sz="2400" b="1" dirty="0">
              <a:latin typeface="HGP創英角ﾎﾟｯﾌﾟ体" pitchFamily="50" charset="-128"/>
              <a:ea typeface="HGP創英角ﾎﾟｯﾌﾟ体" pitchFamily="50" charset="-128"/>
            </a:endParaRPr>
          </a:p>
        </p:txBody>
      </p:sp>
      <p:sp>
        <p:nvSpPr>
          <p:cNvPr id="79" name="AutoShape 49"/>
          <p:cNvSpPr>
            <a:spLocks noChangeArrowheads="1"/>
          </p:cNvSpPr>
          <p:nvPr/>
        </p:nvSpPr>
        <p:spPr bwMode="auto">
          <a:xfrm>
            <a:off x="323850" y="863600"/>
            <a:ext cx="14513557" cy="774700"/>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r>
              <a:rPr lang="ja-JP" altLang="en-US" sz="2500" dirty="0" smtClean="0">
                <a:solidFill>
                  <a:schemeClr val="bg1"/>
                </a:solidFill>
                <a:latin typeface="HGP創英角ﾎﾟｯﾌﾟ体" pitchFamily="50" charset="-128"/>
                <a:ea typeface="HGP創英角ﾎﾟｯﾌﾟ体" pitchFamily="50" charset="-128"/>
              </a:rPr>
              <a:t>　　　　　　クルマづくり</a:t>
            </a:r>
            <a:r>
              <a:rPr lang="ja-JP" altLang="en-US" sz="2500" dirty="0">
                <a:solidFill>
                  <a:schemeClr val="bg1"/>
                </a:solidFill>
                <a:latin typeface="HGP創英角ﾎﾟｯﾌﾟ体" pitchFamily="50" charset="-128"/>
                <a:ea typeface="HGP創英角ﾎﾟｯﾌﾟ体" pitchFamily="50" charset="-128"/>
              </a:rPr>
              <a:t>を</a:t>
            </a:r>
            <a:r>
              <a:rPr lang="ja-JP" altLang="en-US" sz="2500" dirty="0" smtClean="0">
                <a:solidFill>
                  <a:schemeClr val="bg1"/>
                </a:solidFill>
                <a:latin typeface="HGP創英角ﾎﾟｯﾌﾟ体" pitchFamily="50" charset="-128"/>
                <a:ea typeface="HGP創英角ﾎﾟｯﾌﾟ体" pitchFamily="50" charset="-128"/>
              </a:rPr>
              <a:t>支える</a:t>
            </a:r>
            <a:r>
              <a:rPr lang="ja-JP" altLang="en-US" sz="2500" dirty="0">
                <a:solidFill>
                  <a:schemeClr val="bg1"/>
                </a:solidFill>
                <a:latin typeface="HGP創英角ﾎﾟｯﾌﾟ体" pitchFamily="50" charset="-128"/>
                <a:ea typeface="HGP創英角ﾎﾟｯﾌﾟ体" pitchFamily="50" charset="-128"/>
              </a:rPr>
              <a:t>ものづくり</a:t>
            </a:r>
            <a:r>
              <a:rPr lang="ja-JP" altLang="en-US" sz="2500" dirty="0" smtClean="0">
                <a:solidFill>
                  <a:schemeClr val="bg1"/>
                </a:solidFill>
                <a:latin typeface="HGP創英角ﾎﾟｯﾌﾟ体" pitchFamily="50" charset="-128"/>
                <a:ea typeface="HGP創英角ﾎﾟｯﾌﾟ体" pitchFamily="50" charset="-128"/>
              </a:rPr>
              <a:t>のワザを体感</a:t>
            </a:r>
            <a:endParaRPr lang="ja-JP" altLang="en-US" sz="2000" dirty="0">
              <a:solidFill>
                <a:schemeClr val="bg1"/>
              </a:solidFill>
              <a:latin typeface="HGP創英角ﾎﾟｯﾌﾟ体" pitchFamily="50" charset="-128"/>
              <a:ea typeface="HGP創英角ﾎﾟｯﾌﾟ体" pitchFamily="50" charset="-128"/>
            </a:endParaRPr>
          </a:p>
        </p:txBody>
      </p:sp>
      <p:sp>
        <p:nvSpPr>
          <p:cNvPr id="83" name="AutoShape 49"/>
          <p:cNvSpPr>
            <a:spLocks noChangeArrowheads="1"/>
          </p:cNvSpPr>
          <p:nvPr/>
        </p:nvSpPr>
        <p:spPr bwMode="auto">
          <a:xfrm>
            <a:off x="7741282" y="7992437"/>
            <a:ext cx="7096125" cy="774700"/>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500" dirty="0" smtClean="0">
                <a:solidFill>
                  <a:schemeClr val="bg1"/>
                </a:solidFill>
                <a:latin typeface="HGP創英角ﾎﾟｯﾌﾟ体" pitchFamily="50" charset="-128"/>
                <a:ea typeface="HGP創英角ﾎﾟｯﾌﾟ体" pitchFamily="50" charset="-128"/>
              </a:rPr>
              <a:t>今後の</a:t>
            </a:r>
            <a:r>
              <a:rPr lang="en-US" altLang="ja-JP" sz="2500" dirty="0" smtClean="0">
                <a:solidFill>
                  <a:schemeClr val="bg1"/>
                </a:solidFill>
                <a:latin typeface="HGP創英角ﾎﾟｯﾌﾟ体" pitchFamily="50" charset="-128"/>
                <a:ea typeface="HGP創英角ﾎﾟｯﾌﾟ体" pitchFamily="50" charset="-128"/>
              </a:rPr>
              <a:t>TES</a:t>
            </a:r>
            <a:r>
              <a:rPr lang="ja-JP" altLang="en-US" sz="2500" dirty="0" smtClean="0">
                <a:solidFill>
                  <a:schemeClr val="bg1"/>
                </a:solidFill>
                <a:latin typeface="HGP創英角ﾎﾟｯﾌﾟ体" pitchFamily="50" charset="-128"/>
                <a:ea typeface="HGP創英角ﾎﾟｯﾌﾟ体" pitchFamily="50" charset="-128"/>
              </a:rPr>
              <a:t>企画</a:t>
            </a:r>
            <a:r>
              <a:rPr lang="ja-JP" altLang="en-US" sz="2500" dirty="0">
                <a:solidFill>
                  <a:schemeClr val="bg1"/>
                </a:solidFill>
                <a:latin typeface="HGP創英角ﾎﾟｯﾌﾟ体" pitchFamily="50" charset="-128"/>
                <a:ea typeface="HGP創英角ﾎﾟｯﾌﾟ体" pitchFamily="50" charset="-128"/>
              </a:rPr>
              <a:t>紹介</a:t>
            </a:r>
          </a:p>
        </p:txBody>
      </p:sp>
      <p:sp>
        <p:nvSpPr>
          <p:cNvPr id="102" name="Rectangle 19"/>
          <p:cNvSpPr>
            <a:spLocks noChangeArrowheads="1"/>
          </p:cNvSpPr>
          <p:nvPr/>
        </p:nvSpPr>
        <p:spPr bwMode="auto">
          <a:xfrm>
            <a:off x="7741282" y="8767136"/>
            <a:ext cx="7057393" cy="151351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cxnSp>
        <p:nvCxnSpPr>
          <p:cNvPr id="8" name="直線コネクタ 7"/>
          <p:cNvCxnSpPr/>
          <p:nvPr/>
        </p:nvCxnSpPr>
        <p:spPr bwMode="auto">
          <a:xfrm>
            <a:off x="321940" y="1672654"/>
            <a:ext cx="0" cy="8606409"/>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線コネクタ 13"/>
          <p:cNvCxnSpPr/>
          <p:nvPr/>
        </p:nvCxnSpPr>
        <p:spPr bwMode="auto">
          <a:xfrm>
            <a:off x="329963" y="1672654"/>
            <a:ext cx="14507444" cy="0"/>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線コネクタ 63"/>
          <p:cNvCxnSpPr/>
          <p:nvPr/>
        </p:nvCxnSpPr>
        <p:spPr bwMode="auto">
          <a:xfrm>
            <a:off x="318658" y="10272554"/>
            <a:ext cx="7081439" cy="0"/>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線コネクタ 64"/>
          <p:cNvCxnSpPr/>
          <p:nvPr/>
        </p:nvCxnSpPr>
        <p:spPr bwMode="auto">
          <a:xfrm>
            <a:off x="7417436" y="7867022"/>
            <a:ext cx="0" cy="2412041"/>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線コネクタ 65"/>
          <p:cNvCxnSpPr/>
          <p:nvPr/>
        </p:nvCxnSpPr>
        <p:spPr bwMode="auto">
          <a:xfrm flipV="1">
            <a:off x="7423687" y="7867022"/>
            <a:ext cx="7413720" cy="11545"/>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線コネクタ 97"/>
          <p:cNvCxnSpPr/>
          <p:nvPr/>
        </p:nvCxnSpPr>
        <p:spPr bwMode="auto">
          <a:xfrm>
            <a:off x="14837407" y="1672654"/>
            <a:ext cx="0" cy="6194368"/>
          </a:xfrm>
          <a:prstGeom prst="line">
            <a:avLst/>
          </a:prstGeom>
          <a:solidFill>
            <a:srgbClr val="FFFF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 name="テキスト ボックス 98"/>
          <p:cNvSpPr txBox="1">
            <a:spLocks noChangeArrowheads="1"/>
          </p:cNvSpPr>
          <p:nvPr/>
        </p:nvSpPr>
        <p:spPr bwMode="auto">
          <a:xfrm>
            <a:off x="5208871" y="4814506"/>
            <a:ext cx="1112755"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793750">
              <a:defRPr kumimoji="1">
                <a:solidFill>
                  <a:schemeClr val="tx1"/>
                </a:solidFill>
                <a:latin typeface="Arial" charset="0"/>
                <a:ea typeface="ＭＳ Ｐゴシック" charset="-128"/>
              </a:defRPr>
            </a:lvl1pPr>
            <a:lvl2pPr marL="460375" indent="-176213" defTabSz="793750">
              <a:defRPr kumimoji="1">
                <a:solidFill>
                  <a:schemeClr val="tx1"/>
                </a:solidFill>
                <a:latin typeface="Arial" charset="0"/>
                <a:ea typeface="ＭＳ Ｐゴシック" charset="-128"/>
              </a:defRPr>
            </a:lvl2pPr>
            <a:lvl3pPr marL="708025" indent="-141288" defTabSz="793750">
              <a:defRPr kumimoji="1">
                <a:solidFill>
                  <a:schemeClr val="tx1"/>
                </a:solidFill>
                <a:latin typeface="Arial" charset="0"/>
                <a:ea typeface="ＭＳ Ｐゴシック" charset="-128"/>
              </a:defRPr>
            </a:lvl3pPr>
            <a:lvl4pPr marL="992188" indent="-141288" defTabSz="793750">
              <a:defRPr kumimoji="1">
                <a:solidFill>
                  <a:schemeClr val="tx1"/>
                </a:solidFill>
                <a:latin typeface="Arial" charset="0"/>
                <a:ea typeface="ＭＳ Ｐゴシック" charset="-128"/>
              </a:defRPr>
            </a:lvl4pPr>
            <a:lvl5pPr marL="1274763" indent="-141288" defTabSz="793750">
              <a:defRPr kumimoji="1">
                <a:solidFill>
                  <a:schemeClr val="tx1"/>
                </a:solidFill>
                <a:latin typeface="Arial" charset="0"/>
                <a:ea typeface="ＭＳ Ｐゴシック" charset="-128"/>
              </a:defRPr>
            </a:lvl5pPr>
            <a:lvl6pPr marL="1731963" indent="-141288" defTabSz="793750" fontAlgn="base">
              <a:spcBef>
                <a:spcPct val="0"/>
              </a:spcBef>
              <a:spcAft>
                <a:spcPct val="0"/>
              </a:spcAft>
              <a:defRPr kumimoji="1">
                <a:solidFill>
                  <a:schemeClr val="tx1"/>
                </a:solidFill>
                <a:latin typeface="Arial" charset="0"/>
                <a:ea typeface="ＭＳ Ｐゴシック" charset="-128"/>
              </a:defRPr>
            </a:lvl6pPr>
            <a:lvl7pPr marL="2189163" indent="-141288" defTabSz="793750" fontAlgn="base">
              <a:spcBef>
                <a:spcPct val="0"/>
              </a:spcBef>
              <a:spcAft>
                <a:spcPct val="0"/>
              </a:spcAft>
              <a:defRPr kumimoji="1">
                <a:solidFill>
                  <a:schemeClr val="tx1"/>
                </a:solidFill>
                <a:latin typeface="Arial" charset="0"/>
                <a:ea typeface="ＭＳ Ｐゴシック" charset="-128"/>
              </a:defRPr>
            </a:lvl7pPr>
            <a:lvl8pPr marL="2646363" indent="-141288" defTabSz="793750" fontAlgn="base">
              <a:spcBef>
                <a:spcPct val="0"/>
              </a:spcBef>
              <a:spcAft>
                <a:spcPct val="0"/>
              </a:spcAft>
              <a:defRPr kumimoji="1">
                <a:solidFill>
                  <a:schemeClr val="tx1"/>
                </a:solidFill>
                <a:latin typeface="Arial" charset="0"/>
                <a:ea typeface="ＭＳ Ｐゴシック" charset="-128"/>
              </a:defRPr>
            </a:lvl8pPr>
            <a:lvl9pPr marL="3103563" indent="-141288" defTabSz="793750" fontAlgn="base">
              <a:spcBef>
                <a:spcPct val="0"/>
              </a:spcBef>
              <a:spcAft>
                <a:spcPct val="0"/>
              </a:spcAft>
              <a:defRPr kumimoji="1">
                <a:solidFill>
                  <a:schemeClr val="tx1"/>
                </a:solidFill>
                <a:latin typeface="Arial" charset="0"/>
                <a:ea typeface="ＭＳ Ｐゴシック" charset="-128"/>
              </a:defRPr>
            </a:lvl9pPr>
          </a:lstStyle>
          <a:p>
            <a:r>
              <a:rPr lang="ja-JP" altLang="en-US" sz="1600">
                <a:solidFill>
                  <a:srgbClr val="000000"/>
                </a:solidFill>
                <a:latin typeface="Calibri" pitchFamily="34" charset="0"/>
              </a:rPr>
              <a:t>会場マップ</a:t>
            </a:r>
          </a:p>
        </p:txBody>
      </p:sp>
      <p:sp>
        <p:nvSpPr>
          <p:cNvPr id="150" name="正方形/長方形 149"/>
          <p:cNvSpPr>
            <a:spLocks noChangeArrowheads="1"/>
          </p:cNvSpPr>
          <p:nvPr/>
        </p:nvSpPr>
        <p:spPr bwMode="auto">
          <a:xfrm>
            <a:off x="7453491" y="1799563"/>
            <a:ext cx="7201238" cy="2888204"/>
          </a:xfrm>
          <a:prstGeom prst="rect">
            <a:avLst/>
          </a:prstGeom>
          <a:noFill/>
          <a:ln w="38100"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pic>
        <p:nvPicPr>
          <p:cNvPr id="1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8488" y="1121324"/>
            <a:ext cx="362310" cy="32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1328379" y="3096015"/>
            <a:ext cx="1702743" cy="1277057"/>
          </a:xfrm>
          <a:prstGeom prst="rect">
            <a:avLst/>
          </a:prstGeom>
        </p:spPr>
      </p:pic>
      <p:sp>
        <p:nvSpPr>
          <p:cNvPr id="100" name="Text Box 116"/>
          <p:cNvSpPr txBox="1">
            <a:spLocks noChangeArrowheads="1"/>
          </p:cNvSpPr>
          <p:nvPr/>
        </p:nvSpPr>
        <p:spPr bwMode="auto">
          <a:xfrm>
            <a:off x="7552650" y="5503239"/>
            <a:ext cx="3103723" cy="7567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eaLnBrk="1" hangingPunct="1">
              <a:spcBef>
                <a:spcPct val="0"/>
              </a:spcBef>
              <a:buFontTx/>
              <a:buNone/>
            </a:pPr>
            <a:r>
              <a:rPr lang="ja-JP" altLang="en-US" sz="2000" dirty="0" smtClean="0">
                <a:latin typeface="HG丸ｺﾞｼｯｸM-PRO" pitchFamily="50" charset="-128"/>
                <a:ea typeface="HG丸ｺﾞｼｯｸM-PRO" pitchFamily="50" charset="-128"/>
              </a:rPr>
              <a:t>基礎から実用例まで</a:t>
            </a:r>
            <a:endParaRPr lang="en-US" altLang="ja-JP" sz="20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2000" dirty="0" smtClean="0">
                <a:latin typeface="HG丸ｺﾞｼｯｸM-PRO" pitchFamily="50" charset="-128"/>
                <a:ea typeface="HG丸ｺﾞｼｯｸM-PRO" pitchFamily="50" charset="-128"/>
              </a:rPr>
              <a:t>からくりの仕組みを</a:t>
            </a:r>
            <a:r>
              <a:rPr lang="ja-JP" altLang="en-US" sz="2000" dirty="0">
                <a:latin typeface="HG丸ｺﾞｼｯｸM-PRO" pitchFamily="50" charset="-128"/>
                <a:ea typeface="HG丸ｺﾞｼｯｸM-PRO" pitchFamily="50" charset="-128"/>
              </a:rPr>
              <a:t>学ぶ</a:t>
            </a:r>
          </a:p>
        </p:txBody>
      </p:sp>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2139" y="8615444"/>
            <a:ext cx="1523597" cy="1226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図 2"/>
          <p:cNvPicPr>
            <a:picLocks noChangeAspect="1"/>
          </p:cNvPicPr>
          <p:nvPr/>
        </p:nvPicPr>
        <p:blipFill rotWithShape="1">
          <a:blip r:embed="rId9" cstate="print">
            <a:extLst>
              <a:ext uri="{28A0092B-C50C-407E-A947-70E740481C1C}">
                <a14:useLocalDpi xmlns:a14="http://schemas.microsoft.com/office/drawing/2010/main" val="0"/>
              </a:ext>
            </a:extLst>
          </a:blip>
          <a:srcRect l="33116" r="1850"/>
          <a:stretch/>
        </p:blipFill>
        <p:spPr>
          <a:xfrm>
            <a:off x="4096017" y="8426651"/>
            <a:ext cx="1911824" cy="1189885"/>
          </a:xfrm>
          <a:prstGeom prst="rect">
            <a:avLst/>
          </a:prstGeom>
        </p:spPr>
      </p:pic>
      <p:pic>
        <p:nvPicPr>
          <p:cNvPr id="11" name="図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04949" y="8249928"/>
            <a:ext cx="1124744" cy="749829"/>
          </a:xfrm>
          <a:prstGeom prst="rect">
            <a:avLst/>
          </a:prstGeom>
        </p:spPr>
      </p:pic>
      <p:pic>
        <p:nvPicPr>
          <p:cNvPr id="2" name="図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13913" y="9146462"/>
            <a:ext cx="1115780" cy="743853"/>
          </a:xfrm>
          <a:prstGeom prst="rect">
            <a:avLst/>
          </a:prstGeom>
        </p:spPr>
      </p:pic>
      <p:sp>
        <p:nvSpPr>
          <p:cNvPr id="27" name="メモ 26"/>
          <p:cNvSpPr/>
          <p:nvPr/>
        </p:nvSpPr>
        <p:spPr bwMode="auto">
          <a:xfrm rot="21103693">
            <a:off x="4486885" y="9396439"/>
            <a:ext cx="1553630"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effectLst/>
                <a:latin typeface="Arial" charset="0"/>
                <a:ea typeface="HGP創英角ﾎﾟｯﾌﾟ体" pitchFamily="50" charset="-128"/>
              </a:rPr>
              <a:t>FC</a:t>
            </a:r>
            <a:r>
              <a:rPr kumimoji="1" lang="ja-JP" altLang="en-US" sz="2000" b="0" i="0" u="none" strike="noStrike" cap="none" normalizeH="0" baseline="0" dirty="0" smtClean="0">
                <a:ln>
                  <a:noFill/>
                </a:ln>
                <a:effectLst/>
                <a:latin typeface="Arial" charset="0"/>
                <a:ea typeface="HGP創英角ﾎﾟｯﾌﾟ体" pitchFamily="50" charset="-128"/>
              </a:rPr>
              <a:t>発電体感</a:t>
            </a:r>
          </a:p>
        </p:txBody>
      </p:sp>
      <p:sp>
        <p:nvSpPr>
          <p:cNvPr id="103" name="Text Box 116"/>
          <p:cNvSpPr txBox="1">
            <a:spLocks noChangeArrowheads="1"/>
          </p:cNvSpPr>
          <p:nvPr/>
        </p:nvSpPr>
        <p:spPr bwMode="auto">
          <a:xfrm>
            <a:off x="4045034" y="7842086"/>
            <a:ext cx="3171049" cy="44899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eaLnBrk="1" hangingPunct="1">
              <a:spcBef>
                <a:spcPct val="0"/>
              </a:spcBef>
              <a:buFontTx/>
              <a:buNone/>
            </a:pPr>
            <a:r>
              <a:rPr lang="en-US" altLang="ja-JP" sz="2000" dirty="0" smtClean="0">
                <a:latin typeface="HG丸ｺﾞｼｯｸM-PRO" pitchFamily="50" charset="-128"/>
                <a:ea typeface="HG丸ｺﾞｼｯｸM-PRO" pitchFamily="50" charset="-128"/>
              </a:rPr>
              <a:t>FCV</a:t>
            </a:r>
            <a:r>
              <a:rPr lang="ja-JP" altLang="en-US" sz="2000" dirty="0" smtClean="0">
                <a:latin typeface="HG丸ｺﾞｼｯｸM-PRO" pitchFamily="50" charset="-128"/>
                <a:ea typeface="HG丸ｺﾞｼｯｸM-PRO" pitchFamily="50" charset="-128"/>
              </a:rPr>
              <a:t>のものづくりを知る</a:t>
            </a:r>
            <a:endParaRPr lang="ja-JP" altLang="en-US" sz="2000" dirty="0">
              <a:latin typeface="HG丸ｺﾞｼｯｸM-PRO" pitchFamily="50" charset="-128"/>
              <a:ea typeface="HG丸ｺﾞｼｯｸM-PRO" pitchFamily="50" charset="-128"/>
            </a:endParaRPr>
          </a:p>
        </p:txBody>
      </p:sp>
      <p:sp>
        <p:nvSpPr>
          <p:cNvPr id="104" name="Text Box 116"/>
          <p:cNvSpPr txBox="1">
            <a:spLocks noChangeArrowheads="1"/>
          </p:cNvSpPr>
          <p:nvPr/>
        </p:nvSpPr>
        <p:spPr bwMode="auto">
          <a:xfrm>
            <a:off x="481436" y="3489247"/>
            <a:ext cx="3188682" cy="44899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eaLnBrk="1" hangingPunct="1">
              <a:spcBef>
                <a:spcPct val="0"/>
              </a:spcBef>
              <a:buFontTx/>
              <a:buNone/>
            </a:pPr>
            <a:r>
              <a:rPr lang="ja-JP" altLang="en-US" sz="2000" dirty="0" smtClean="0">
                <a:latin typeface="HG丸ｺﾞｼｯｸM-PRO" pitchFamily="50" charset="-128"/>
                <a:ea typeface="HG丸ｺﾞｼｯｸM-PRO" pitchFamily="50" charset="-128"/>
              </a:rPr>
              <a:t>鋳造を体験 難しさを知る</a:t>
            </a:r>
            <a:endParaRPr lang="ja-JP" altLang="en-US" sz="2000" dirty="0">
              <a:latin typeface="HG丸ｺﾞｼｯｸM-PRO" pitchFamily="50" charset="-128"/>
              <a:ea typeface="HG丸ｺﾞｼｯｸM-PRO" pitchFamily="50" charset="-128"/>
            </a:endParaRPr>
          </a:p>
        </p:txBody>
      </p:sp>
      <p:sp>
        <p:nvSpPr>
          <p:cNvPr id="105" name="Text Box 116"/>
          <p:cNvSpPr txBox="1">
            <a:spLocks noChangeArrowheads="1"/>
          </p:cNvSpPr>
          <p:nvPr/>
        </p:nvSpPr>
        <p:spPr bwMode="auto">
          <a:xfrm>
            <a:off x="11260316" y="2392479"/>
            <a:ext cx="2847243" cy="44899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eaLnBrk="1" hangingPunct="1">
              <a:spcBef>
                <a:spcPct val="0"/>
              </a:spcBef>
              <a:buFontTx/>
              <a:buNone/>
            </a:pPr>
            <a:r>
              <a:rPr lang="ja-JP" altLang="en-US" sz="2000" dirty="0" smtClean="0">
                <a:latin typeface="HG丸ｺﾞｼｯｸM-PRO" pitchFamily="50" charset="-128"/>
                <a:ea typeface="HG丸ｺﾞｼｯｸM-PRO" pitchFamily="50" charset="-128"/>
              </a:rPr>
              <a:t>成形品の出来方を体感</a:t>
            </a:r>
            <a:endParaRPr lang="ja-JP" altLang="en-US" sz="2000" dirty="0">
              <a:latin typeface="HG丸ｺﾞｼｯｸM-PRO" pitchFamily="50" charset="-128"/>
              <a:ea typeface="HG丸ｺﾞｼｯｸM-PRO" pitchFamily="50" charset="-128"/>
            </a:endParaRPr>
          </a:p>
        </p:txBody>
      </p:sp>
      <p:sp>
        <p:nvSpPr>
          <p:cNvPr id="106" name="正方形/長方形 105"/>
          <p:cNvSpPr/>
          <p:nvPr/>
        </p:nvSpPr>
        <p:spPr bwMode="auto">
          <a:xfrm>
            <a:off x="12718263" y="2988294"/>
            <a:ext cx="1370286" cy="1060694"/>
          </a:xfrm>
          <a:prstGeom prst="rect">
            <a:avLst/>
          </a:prstGeom>
          <a:solidFill>
            <a:srgbClr val="FFFFFF"/>
          </a:solidFill>
          <a:ln w="9525" cap="flat" cmpd="sng" algn="ctr">
            <a:solidFill>
              <a:srgbClr val="B2B2B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1600" b="0" i="0" u="none" strike="noStrike" cap="none" normalizeH="0" baseline="0" dirty="0" smtClean="0">
                <a:ln>
                  <a:noFill/>
                </a:ln>
                <a:solidFill>
                  <a:schemeClr val="tx1"/>
                </a:solidFill>
                <a:effectLst/>
              </a:rPr>
              <a:t>成形品</a:t>
            </a:r>
            <a:endParaRPr kumimoji="1" lang="en-US" altLang="ja-JP" sz="1600" b="0" i="0" u="none" strike="noStrike" cap="none" normalizeH="0" baseline="0" dirty="0" smtClean="0">
              <a:ln>
                <a:noFill/>
              </a:ln>
              <a:solidFill>
                <a:schemeClr val="tx1"/>
              </a:solidFill>
              <a:effectLst/>
            </a:endParaRPr>
          </a:p>
          <a:p>
            <a:pPr marL="0" marR="0" indent="0" algn="ctr" defTabSz="1474788" rtl="0" eaLnBrk="1" fontAlgn="base" latinLnBrk="0" hangingPunct="1">
              <a:lnSpc>
                <a:spcPct val="100000"/>
              </a:lnSpc>
              <a:spcBef>
                <a:spcPct val="0"/>
              </a:spcBef>
              <a:spcAft>
                <a:spcPct val="0"/>
              </a:spcAft>
              <a:buClrTx/>
              <a:buSzTx/>
              <a:buFontTx/>
              <a:buNone/>
              <a:tabLst/>
            </a:pPr>
            <a:r>
              <a:rPr lang="ja-JP" altLang="en-US" sz="1600" dirty="0"/>
              <a:t>写真</a:t>
            </a:r>
            <a:endParaRPr kumimoji="1" lang="ja-JP" altLang="en-US" sz="1600" b="0" i="0" u="none" strike="noStrike" cap="none" normalizeH="0" baseline="0" dirty="0" smtClean="0">
              <a:ln>
                <a:noFill/>
              </a:ln>
              <a:solidFill>
                <a:schemeClr val="tx1"/>
              </a:solidFill>
              <a:effectLst/>
            </a:endParaRPr>
          </a:p>
        </p:txBody>
      </p:sp>
      <p:sp>
        <p:nvSpPr>
          <p:cNvPr id="28" name="メモ 27"/>
          <p:cNvSpPr/>
          <p:nvPr/>
        </p:nvSpPr>
        <p:spPr bwMode="auto">
          <a:xfrm rot="21103693">
            <a:off x="12412349" y="4023328"/>
            <a:ext cx="172354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射出成形実演</a:t>
            </a:r>
          </a:p>
        </p:txBody>
      </p:sp>
      <p:sp>
        <p:nvSpPr>
          <p:cNvPr id="107" name="Text Box 116"/>
          <p:cNvSpPr txBox="1">
            <a:spLocks noChangeArrowheads="1"/>
          </p:cNvSpPr>
          <p:nvPr/>
        </p:nvSpPr>
        <p:spPr bwMode="auto">
          <a:xfrm>
            <a:off x="600429" y="7842086"/>
            <a:ext cx="2844036" cy="7567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eaLnBrk="1" hangingPunct="1">
              <a:spcBef>
                <a:spcPct val="0"/>
              </a:spcBef>
              <a:buFontTx/>
              <a:buNone/>
            </a:pPr>
            <a:r>
              <a:rPr lang="en-US" altLang="ja-JP" sz="2000" dirty="0" smtClean="0">
                <a:latin typeface="HG丸ｺﾞｼｯｸM-PRO" pitchFamily="50" charset="-128"/>
                <a:ea typeface="HG丸ｺﾞｼｯｸM-PRO" pitchFamily="50" charset="-128"/>
              </a:rPr>
              <a:t>HV</a:t>
            </a:r>
            <a:r>
              <a:rPr lang="ja-JP" altLang="en-US" sz="2000" dirty="0" smtClean="0">
                <a:latin typeface="HG丸ｺﾞｼｯｸM-PRO" pitchFamily="50" charset="-128"/>
                <a:ea typeface="HG丸ｺﾞｼｯｸM-PRO" pitchFamily="50" charset="-128"/>
              </a:rPr>
              <a:t>モータ製造</a:t>
            </a:r>
            <a:endParaRPr lang="en-US" altLang="ja-JP" sz="2000" dirty="0" smtClean="0">
              <a:latin typeface="HG丸ｺﾞｼｯｸM-PRO" pitchFamily="50" charset="-128"/>
              <a:ea typeface="HG丸ｺﾞｼｯｸM-PRO" pitchFamily="50" charset="-128"/>
            </a:endParaRPr>
          </a:p>
          <a:p>
            <a:pPr algn="l" eaLnBrk="1" hangingPunct="1">
              <a:spcBef>
                <a:spcPct val="0"/>
              </a:spcBef>
              <a:buFontTx/>
              <a:buNone/>
            </a:pPr>
            <a:r>
              <a:rPr lang="ja-JP" altLang="en-US" sz="2000" dirty="0" smtClean="0">
                <a:latin typeface="HG丸ｺﾞｼｯｸM-PRO" pitchFamily="50" charset="-128"/>
                <a:ea typeface="HG丸ｺﾞｼｯｸM-PRO" pitchFamily="50" charset="-128"/>
              </a:rPr>
              <a:t>      基本のワザを体験</a:t>
            </a:r>
            <a:endParaRPr lang="ja-JP" altLang="en-US" sz="2000" dirty="0">
              <a:latin typeface="HG丸ｺﾞｼｯｸM-PRO" pitchFamily="50" charset="-128"/>
              <a:ea typeface="HG丸ｺﾞｼｯｸM-PRO" pitchFamily="50" charset="-128"/>
            </a:endParaRPr>
          </a:p>
        </p:txBody>
      </p:sp>
      <p:sp>
        <p:nvSpPr>
          <p:cNvPr id="152" name="メモ 151"/>
          <p:cNvSpPr/>
          <p:nvPr/>
        </p:nvSpPr>
        <p:spPr bwMode="auto">
          <a:xfrm rot="21103693">
            <a:off x="990337" y="6883974"/>
            <a:ext cx="2610010"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シリンダ挿入作業体験</a:t>
            </a:r>
          </a:p>
        </p:txBody>
      </p:sp>
      <p:sp>
        <p:nvSpPr>
          <p:cNvPr id="163" name="Text Box 116"/>
          <p:cNvSpPr txBox="1">
            <a:spLocks noChangeArrowheads="1"/>
          </p:cNvSpPr>
          <p:nvPr/>
        </p:nvSpPr>
        <p:spPr bwMode="auto">
          <a:xfrm>
            <a:off x="490499" y="5690562"/>
            <a:ext cx="3360204" cy="44899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eaLnBrk="1" hangingPunct="1">
              <a:spcBef>
                <a:spcPct val="0"/>
              </a:spcBef>
              <a:buFontTx/>
              <a:buNone/>
            </a:pPr>
            <a:r>
              <a:rPr lang="ja-JP" altLang="en-US" sz="2000" dirty="0" smtClean="0">
                <a:latin typeface="HG丸ｺﾞｼｯｸM-PRO" pitchFamily="50" charset="-128"/>
                <a:ea typeface="HG丸ｺﾞｼｯｸM-PRO" pitchFamily="50" charset="-128"/>
              </a:rPr>
              <a:t>加工精度による違いを知る</a:t>
            </a:r>
            <a:endParaRPr lang="ja-JP" altLang="en-US" sz="2000" dirty="0">
              <a:latin typeface="HG丸ｺﾞｼｯｸM-PRO" pitchFamily="50" charset="-128"/>
              <a:ea typeface="HG丸ｺﾞｼｯｸM-PRO" pitchFamily="50" charset="-128"/>
            </a:endParaRPr>
          </a:p>
        </p:txBody>
      </p:sp>
      <p:pic>
        <p:nvPicPr>
          <p:cNvPr id="6"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0429" y="3946878"/>
            <a:ext cx="1928440" cy="1636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84034" y="3948372"/>
            <a:ext cx="942076" cy="1619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メモ 28"/>
          <p:cNvSpPr/>
          <p:nvPr/>
        </p:nvSpPr>
        <p:spPr bwMode="auto">
          <a:xfrm rot="21103693">
            <a:off x="2616007" y="5075368"/>
            <a:ext cx="1210588"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鋳造体験</a:t>
            </a:r>
          </a:p>
        </p:txBody>
      </p:sp>
      <p:sp>
        <p:nvSpPr>
          <p:cNvPr id="109" name="角丸四角形 108"/>
          <p:cNvSpPr/>
          <p:nvPr/>
        </p:nvSpPr>
        <p:spPr bwMode="auto">
          <a:xfrm>
            <a:off x="7604804" y="4978440"/>
            <a:ext cx="2547939" cy="544341"/>
          </a:xfrm>
          <a:prstGeom prst="roundRect">
            <a:avLst/>
          </a:prstGeom>
          <a:solidFill>
            <a:schemeClr val="tx1"/>
          </a:solidFill>
          <a:ln w="9525" cap="flat" cmpd="sng" algn="ctr">
            <a:noFill/>
            <a:prstDash val="dash"/>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1" i="0" u="none" strike="noStrike" cap="none" normalizeH="0" baseline="0" dirty="0" smtClean="0">
                <a:ln>
                  <a:noFill/>
                </a:ln>
                <a:solidFill>
                  <a:schemeClr val="bg1"/>
                </a:solidFill>
                <a:effectLst/>
                <a:latin typeface="HG丸ｺﾞｼｯｸM-PRO" panose="020F0600000000000000" pitchFamily="50" charset="-128"/>
                <a:ea typeface="HG丸ｺﾞｼｯｸM-PRO" panose="020F0600000000000000" pitchFamily="50" charset="-128"/>
              </a:rPr>
              <a:t>からくり展示</a:t>
            </a:r>
          </a:p>
        </p:txBody>
      </p:sp>
      <p:sp>
        <p:nvSpPr>
          <p:cNvPr id="7" name="L 字 6"/>
          <p:cNvSpPr/>
          <p:nvPr/>
        </p:nvSpPr>
        <p:spPr bwMode="auto">
          <a:xfrm>
            <a:off x="414820" y="2794425"/>
            <a:ext cx="6871766" cy="7292807"/>
          </a:xfrm>
          <a:prstGeom prst="corner">
            <a:avLst>
              <a:gd name="adj1" fmla="val 42396"/>
              <a:gd name="adj2" fmla="val 49789"/>
            </a:avLst>
          </a:prstGeom>
          <a:noFill/>
          <a:ln w="38100"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10" name="Text Box 116"/>
          <p:cNvSpPr txBox="1">
            <a:spLocks noChangeArrowheads="1"/>
          </p:cNvSpPr>
          <p:nvPr/>
        </p:nvSpPr>
        <p:spPr bwMode="auto">
          <a:xfrm>
            <a:off x="7400097" y="6502162"/>
            <a:ext cx="7049924" cy="44899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39853" tIns="69928" rIns="139853" bIns="69928">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eaLnBrk="1" hangingPunct="1">
              <a:spcBef>
                <a:spcPct val="0"/>
              </a:spcBef>
              <a:buFontTx/>
              <a:buNone/>
            </a:pPr>
            <a:r>
              <a:rPr lang="en-US" altLang="ja-JP" sz="2000" dirty="0" smtClean="0">
                <a:latin typeface="HG丸ｺﾞｼｯｸM-PRO" pitchFamily="50" charset="-128"/>
                <a:ea typeface="HG丸ｺﾞｼｯｸM-PRO" pitchFamily="50" charset="-128"/>
              </a:rPr>
              <a:t>※</a:t>
            </a:r>
            <a:r>
              <a:rPr lang="ja-JP" altLang="en-US" sz="2000" dirty="0" smtClean="0">
                <a:latin typeface="HG丸ｺﾞｼｯｸM-PRO" pitchFamily="50" charset="-128"/>
                <a:ea typeface="HG丸ｺﾞｼｯｸM-PRO" pitchFamily="50" charset="-128"/>
              </a:rPr>
              <a:t>最新生産技術展示・高品質製品を量産に繋げる技能展示</a:t>
            </a:r>
            <a:endParaRPr lang="ja-JP" altLang="en-US" sz="2000" dirty="0">
              <a:latin typeface="HG丸ｺﾞｼｯｸM-PRO" pitchFamily="50" charset="-128"/>
              <a:ea typeface="HG丸ｺﾞｼｯｸM-PRO" pitchFamily="50" charset="-128"/>
            </a:endParaRPr>
          </a:p>
        </p:txBody>
      </p:sp>
      <p:sp>
        <p:nvSpPr>
          <p:cNvPr id="108" name="AutoShape 41"/>
          <p:cNvSpPr>
            <a:spLocks noChangeArrowheads="1"/>
          </p:cNvSpPr>
          <p:nvPr/>
        </p:nvSpPr>
        <p:spPr bwMode="auto">
          <a:xfrm>
            <a:off x="7652404" y="6966431"/>
            <a:ext cx="7002325" cy="760413"/>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11" name="Text Box 42"/>
          <p:cNvSpPr txBox="1">
            <a:spLocks noChangeArrowheads="1"/>
          </p:cNvSpPr>
          <p:nvPr/>
        </p:nvSpPr>
        <p:spPr bwMode="auto">
          <a:xfrm>
            <a:off x="7580966" y="6961669"/>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en-US" altLang="ja-JP" sz="1000">
                <a:latin typeface="HGS創英角ｺﾞｼｯｸUB" pitchFamily="50" charset="-128"/>
                <a:ea typeface="HGS創英角ｺﾞｼｯｸUB" pitchFamily="50" charset="-128"/>
              </a:rPr>
              <a:t>【</a:t>
            </a:r>
            <a:r>
              <a:rPr lang="ja-JP" altLang="en-US" sz="1000">
                <a:latin typeface="HGS創英角ｺﾞｼｯｸUB" pitchFamily="50" charset="-128"/>
                <a:ea typeface="HGS創英角ｺﾞｼｯｸUB" pitchFamily="50" charset="-128"/>
              </a:rPr>
              <a:t>実行委員</a:t>
            </a:r>
            <a:r>
              <a:rPr lang="en-US" altLang="ja-JP" sz="1000">
                <a:latin typeface="HGS創英角ｺﾞｼｯｸUB" pitchFamily="50" charset="-128"/>
                <a:ea typeface="HGS創英角ｺﾞｼｯｸUB" pitchFamily="50" charset="-128"/>
              </a:rPr>
              <a:t>】</a:t>
            </a:r>
          </a:p>
        </p:txBody>
      </p:sp>
      <p:sp>
        <p:nvSpPr>
          <p:cNvPr id="112" name="Text Box 43"/>
          <p:cNvSpPr txBox="1">
            <a:spLocks noChangeArrowheads="1"/>
          </p:cNvSpPr>
          <p:nvPr/>
        </p:nvSpPr>
        <p:spPr bwMode="auto">
          <a:xfrm>
            <a:off x="8962603" y="7290916"/>
            <a:ext cx="15509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r>
              <a:rPr lang="ja-JP" altLang="en-US" sz="1000" dirty="0">
                <a:latin typeface="HG丸ｺﾞｼｯｸM-PRO" pitchFamily="50" charset="-128"/>
                <a:ea typeface="HG丸ｺﾞｼｯｸM-PRO" pitchFamily="50" charset="-128"/>
              </a:rPr>
              <a:t>朝永 岳</a:t>
            </a:r>
            <a:r>
              <a:rPr lang="ja-JP" altLang="en-US" sz="1000" dirty="0" smtClean="0">
                <a:latin typeface="HG丸ｺﾞｼｯｸM-PRO" pitchFamily="50" charset="-128"/>
                <a:ea typeface="HG丸ｺﾞｼｯｸM-PRO" pitchFamily="50" charset="-128"/>
              </a:rPr>
              <a:t>志</a:t>
            </a:r>
            <a:endParaRPr lang="ja-JP" altLang="en-US" sz="1000" dirty="0">
              <a:latin typeface="HG丸ｺﾞｼｯｸM-PRO" pitchFamily="50" charset="-128"/>
              <a:ea typeface="HG丸ｺﾞｼｯｸM-PRO" pitchFamily="50" charset="-128"/>
            </a:endParaRPr>
          </a:p>
          <a:p>
            <a:r>
              <a:rPr lang="en-US" altLang="ja-JP" sz="800" dirty="0" err="1">
                <a:latin typeface="HG丸ｺﾞｼｯｸM-PRO" pitchFamily="50" charset="-128"/>
                <a:ea typeface="HG丸ｺﾞｼｯｸM-PRO" pitchFamily="50" charset="-128"/>
              </a:rPr>
              <a:t>HV</a:t>
            </a:r>
            <a:r>
              <a:rPr lang="ja-JP" altLang="en-US" sz="800" dirty="0">
                <a:latin typeface="HG丸ｺﾞｼｯｸM-PRO" pitchFamily="50" charset="-128"/>
                <a:ea typeface="HG丸ｺﾞｼｯｸM-PRO" pitchFamily="50" charset="-128"/>
              </a:rPr>
              <a:t>先行開発部</a:t>
            </a:r>
          </a:p>
        </p:txBody>
      </p:sp>
      <p:sp>
        <p:nvSpPr>
          <p:cNvPr id="149" name="Text Box 77"/>
          <p:cNvSpPr txBox="1">
            <a:spLocks noChangeArrowheads="1"/>
          </p:cNvSpPr>
          <p:nvPr/>
        </p:nvSpPr>
        <p:spPr bwMode="auto">
          <a:xfrm>
            <a:off x="10745040" y="7290916"/>
            <a:ext cx="10048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r>
              <a:rPr lang="ja-JP" altLang="en-US" sz="1000" dirty="0">
                <a:latin typeface="HG丸ｺﾞｼｯｸM-PRO" pitchFamily="50" charset="-128"/>
                <a:ea typeface="HG丸ｺﾞｼｯｸM-PRO" pitchFamily="50" charset="-128"/>
              </a:rPr>
              <a:t>栗田 晶</a:t>
            </a:r>
            <a:r>
              <a:rPr lang="ja-JP" altLang="en-US" sz="1000" dirty="0" smtClean="0">
                <a:latin typeface="HG丸ｺﾞｼｯｸM-PRO" pitchFamily="50" charset="-128"/>
                <a:ea typeface="HG丸ｺﾞｼｯｸM-PRO" pitchFamily="50" charset="-128"/>
              </a:rPr>
              <a:t>功</a:t>
            </a:r>
            <a:endParaRPr lang="ja-JP" altLang="en-US" sz="1000" dirty="0">
              <a:latin typeface="HG丸ｺﾞｼｯｸM-PRO" pitchFamily="50" charset="-128"/>
              <a:ea typeface="HG丸ｺﾞｼｯｸM-PRO" pitchFamily="50" charset="-128"/>
            </a:endParaRPr>
          </a:p>
          <a:p>
            <a:r>
              <a:rPr lang="zh-TW" altLang="en-US" sz="800" dirty="0">
                <a:latin typeface="HG丸ｺﾞｼｯｸM-PRO" pitchFamily="50" charset="-128"/>
                <a:ea typeface="HG丸ｺﾞｼｯｸM-PRO" pitchFamily="50" charset="-128"/>
              </a:rPr>
              <a:t>本社工場機械部</a:t>
            </a:r>
            <a:endParaRPr lang="ja-JP" altLang="en-US" sz="800" dirty="0">
              <a:latin typeface="HG丸ｺﾞｼｯｸM-PRO" pitchFamily="50" charset="-128"/>
              <a:ea typeface="HG丸ｺﾞｼｯｸM-PRO" pitchFamily="50" charset="-128"/>
            </a:endParaRPr>
          </a:p>
        </p:txBody>
      </p:sp>
      <p:pic>
        <p:nvPicPr>
          <p:cNvPr id="154" name="Picture 2" descr="https://bbs09.bbs2.tec.toyota.co.jp/php-bin/standard/FileOut.php/r/TechnicalAdministration/JOB/T08ES/07_%83g%83%88%83%5E%8BZ%8Fp%89%EF%202014/01_%8BZ%8Fp%8E%D2%82%CC%88%EA%93%FA/140_%8DL%95%F1%8A%D6%8CW/010_%83v%83%8D%83O%83%89%83%80/%8A%E7%8E%CA%90%5E/?FILES=%92%A9%89i%8Ax%8Eu.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79830" y="7155615"/>
            <a:ext cx="3763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4" descr="https://bbs09.bbs2.tec.toyota.co.jp/php-bin/standard/FileOut.php/r/TechnicalAdministration/JOB/T08ES/07_%83g%83%88%83%5E%8BZ%8Fp%89%EF%202014/01_%8BZ%8Fp%8E%D2%82%CC%88%EA%93%FA/140_%8DL%95%F1%8A%D6%8CW/010_%83v%83%8D%83O%83%89%83%80/%8A%E7%8E%CA%90%5E/?FILES=%8CI%93c%8F%BB%8C%F7.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340789" y="7155615"/>
            <a:ext cx="376331" cy="468000"/>
          </a:xfrm>
          <a:prstGeom prst="rect">
            <a:avLst/>
          </a:prstGeom>
          <a:noFill/>
          <a:extLst>
            <a:ext uri="{909E8E84-426E-40DD-AFC4-6F175D3DCCD1}">
              <a14:hiddenFill xmlns:a14="http://schemas.microsoft.com/office/drawing/2010/main">
                <a:solidFill>
                  <a:srgbClr val="FFFFFF"/>
                </a:solidFill>
              </a14:hiddenFill>
            </a:ext>
          </a:extLst>
        </p:spPr>
      </p:pic>
      <p:sp>
        <p:nvSpPr>
          <p:cNvPr id="156" name="メモ 155"/>
          <p:cNvSpPr/>
          <p:nvPr/>
        </p:nvSpPr>
        <p:spPr bwMode="auto">
          <a:xfrm rot="21103693">
            <a:off x="12054914" y="6990134"/>
            <a:ext cx="2563194" cy="896734"/>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050" dirty="0"/>
          </a:p>
          <a:p>
            <a:pPr marL="0" marR="0" indent="0" defTabSz="1474788" rtl="0" eaLnBrk="1" fontAlgn="base" latinLnBrk="0" hangingPunct="1">
              <a:lnSpc>
                <a:spcPct val="100000"/>
              </a:lnSpc>
              <a:spcBef>
                <a:spcPct val="0"/>
              </a:spcBef>
              <a:spcAft>
                <a:spcPct val="0"/>
              </a:spcAft>
              <a:buClrTx/>
              <a:buSzTx/>
              <a:buFontTx/>
              <a:buNone/>
              <a:tabLst/>
            </a:pPr>
            <a:endParaRPr lang="en-US" altLang="ja-JP" sz="1050" dirty="0" smtClean="0"/>
          </a:p>
          <a:p>
            <a:pPr marL="0" marR="0" indent="0" defTabSz="1474788" rtl="0" eaLnBrk="1" fontAlgn="base" latinLnBrk="0" hangingPunct="1">
              <a:lnSpc>
                <a:spcPct val="100000"/>
              </a:lnSpc>
              <a:spcBef>
                <a:spcPct val="0"/>
              </a:spcBef>
              <a:spcAft>
                <a:spcPct val="0"/>
              </a:spcAft>
              <a:buClrTx/>
              <a:buSzTx/>
              <a:buFontTx/>
              <a:buNone/>
              <a:tabLst/>
            </a:pPr>
            <a:endParaRPr lang="en-US" altLang="ja-JP" sz="1400" dirty="0" smtClean="0"/>
          </a:p>
        </p:txBody>
      </p:sp>
      <p:sp>
        <p:nvSpPr>
          <p:cNvPr id="157" name="Text Box 116"/>
          <p:cNvSpPr txBox="1">
            <a:spLocks noChangeArrowheads="1"/>
          </p:cNvSpPr>
          <p:nvPr/>
        </p:nvSpPr>
        <p:spPr bwMode="auto">
          <a:xfrm>
            <a:off x="7648860" y="8775669"/>
            <a:ext cx="5129918" cy="1249217"/>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pPr algn="l" eaLnBrk="1" hangingPunct="1">
              <a:spcBef>
                <a:spcPct val="0"/>
              </a:spcBef>
              <a:buFontTx/>
              <a:buNone/>
            </a:pPr>
            <a:r>
              <a:rPr lang="ja-JP" altLang="en-US" sz="1800" dirty="0" smtClean="0">
                <a:latin typeface="HG丸ｺﾞｼｯｸM-PRO" pitchFamily="50" charset="-128"/>
                <a:ea typeface="HG丸ｺﾞｼｯｸM-PRO" pitchFamily="50" charset="-128"/>
              </a:rPr>
              <a:t>新企画満載の各</a:t>
            </a:r>
            <a:r>
              <a:rPr lang="en-US" altLang="ja-JP" sz="1800" dirty="0" smtClean="0">
                <a:latin typeface="HG丸ｺﾞｼｯｸM-PRO" pitchFamily="50" charset="-128"/>
                <a:ea typeface="HG丸ｺﾞｼｯｸM-PRO" pitchFamily="50" charset="-128"/>
              </a:rPr>
              <a:t>TES</a:t>
            </a:r>
            <a:r>
              <a:rPr lang="ja-JP" altLang="en-US" sz="1800" dirty="0" smtClean="0">
                <a:latin typeface="HG丸ｺﾞｼｯｸM-PRO" pitchFamily="50" charset="-128"/>
                <a:ea typeface="HG丸ｺﾞｼｯｸM-PRO" pitchFamily="50" charset="-128"/>
              </a:rPr>
              <a:t>企画を先取りで紹介！</a:t>
            </a:r>
            <a:endParaRPr lang="en-US" altLang="ja-JP" sz="1800" dirty="0" smtClean="0">
              <a:latin typeface="HG丸ｺﾞｼｯｸM-PRO" pitchFamily="50" charset="-128"/>
              <a:ea typeface="HG丸ｺﾞｼｯｸM-PRO" pitchFamily="50" charset="-128"/>
            </a:endParaRPr>
          </a:p>
          <a:p>
            <a:pPr algn="l"/>
            <a:endParaRPr lang="en-US" altLang="ja-JP" sz="1800" dirty="0" smtClean="0">
              <a:latin typeface="HG丸ｺﾞｼｯｸM-PRO" pitchFamily="50" charset="-128"/>
              <a:ea typeface="HG丸ｺﾞｼｯｸM-PRO" pitchFamily="50" charset="-128"/>
            </a:endParaRPr>
          </a:p>
          <a:p>
            <a:pPr algn="l"/>
            <a:r>
              <a:rPr lang="ja-JP" altLang="en-US" sz="1800" dirty="0" smtClean="0">
                <a:latin typeface="HG丸ｺﾞｼｯｸM-PRO" pitchFamily="50" charset="-128"/>
                <a:ea typeface="HG丸ｺﾞｼｯｸM-PRO" pitchFamily="50" charset="-128"/>
              </a:rPr>
              <a:t>そして製作中の</a:t>
            </a:r>
            <a:r>
              <a:rPr lang="en-US" altLang="ja-JP" sz="1800" dirty="0" smtClean="0">
                <a:latin typeface="HG丸ｺﾞｼｯｸM-PRO" pitchFamily="50" charset="-128"/>
                <a:ea typeface="HG丸ｺﾞｼｯｸM-PRO" pitchFamily="50" charset="-128"/>
              </a:rPr>
              <a:t>TES</a:t>
            </a:r>
            <a:r>
              <a:rPr lang="ja-JP" altLang="en-US" sz="1800" dirty="0" smtClean="0">
                <a:latin typeface="HG丸ｺﾞｼｯｸM-PRO" pitchFamily="50" charset="-128"/>
                <a:ea typeface="HG丸ｺﾞｼｯｸM-PRO" pitchFamily="50" charset="-128"/>
              </a:rPr>
              <a:t>実車が本年初公開！！</a:t>
            </a:r>
            <a:endParaRPr lang="en-US" altLang="ja-JP" sz="1800" dirty="0" smtClean="0">
              <a:latin typeface="HG丸ｺﾞｼｯｸM-PRO" pitchFamily="50" charset="-128"/>
              <a:ea typeface="HG丸ｺﾞｼｯｸM-PRO" pitchFamily="50" charset="-128"/>
            </a:endParaRPr>
          </a:p>
          <a:p>
            <a:pPr algn="l"/>
            <a:r>
              <a:rPr lang="ja-JP" altLang="en-US" sz="1800" dirty="0" smtClean="0">
                <a:latin typeface="HG丸ｺﾞｼｯｸM-PRO" pitchFamily="50" charset="-128"/>
                <a:ea typeface="HG丸ｺﾞｼｯｸM-PRO" pitchFamily="50" charset="-128"/>
              </a:rPr>
              <a:t>“素”に拘り抜いたクルマの可能性を体感！！</a:t>
            </a:r>
            <a:endParaRPr lang="ja-JP" altLang="en-US" sz="1800" dirty="0">
              <a:latin typeface="HG丸ｺﾞｼｯｸM-PRO" pitchFamily="50" charset="-128"/>
              <a:ea typeface="HG丸ｺﾞｼｯｸM-PRO" pitchFamily="50" charset="-128"/>
            </a:endParaRPr>
          </a:p>
        </p:txBody>
      </p:sp>
      <p:pic>
        <p:nvPicPr>
          <p:cNvPr id="158" name="Picture 4" descr="IMG_0519"/>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6602" t="17806" r="8491" b="16852"/>
          <a:stretch/>
        </p:blipFill>
        <p:spPr bwMode="auto">
          <a:xfrm>
            <a:off x="12795574" y="8996454"/>
            <a:ext cx="1620000" cy="936000"/>
          </a:xfrm>
          <a:prstGeom prst="rect">
            <a:avLst/>
          </a:prstGeom>
          <a:noFill/>
          <a:extLst>
            <a:ext uri="{909E8E84-426E-40DD-AFC4-6F175D3DCCD1}">
              <a14:hiddenFill xmlns:a14="http://schemas.microsoft.com/office/drawing/2010/main">
                <a:solidFill>
                  <a:srgbClr val="FFFFFF"/>
                </a:solidFill>
              </a14:hiddenFill>
            </a:ext>
          </a:extLst>
        </p:spPr>
      </p:pic>
      <p:sp>
        <p:nvSpPr>
          <p:cNvPr id="159" name="フリーフォーム 158"/>
          <p:cNvSpPr/>
          <p:nvPr/>
        </p:nvSpPr>
        <p:spPr bwMode="auto">
          <a:xfrm>
            <a:off x="12830337" y="9062800"/>
            <a:ext cx="1566862" cy="843801"/>
          </a:xfrm>
          <a:custGeom>
            <a:avLst/>
            <a:gdLst>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52425 w 1566862"/>
              <a:gd name="connsiteY96" fmla="*/ 28575 h 857250"/>
              <a:gd name="connsiteX97" fmla="*/ 338137 w 1566862"/>
              <a:gd name="connsiteY97" fmla="*/ 57150 h 857250"/>
              <a:gd name="connsiteX98" fmla="*/ 328612 w 1566862"/>
              <a:gd name="connsiteY98" fmla="*/ 85725 h 857250"/>
              <a:gd name="connsiteX99" fmla="*/ 314325 w 1566862"/>
              <a:gd name="connsiteY99" fmla="*/ 114300 h 857250"/>
              <a:gd name="connsiteX100" fmla="*/ 300037 w 1566862"/>
              <a:gd name="connsiteY100" fmla="*/ 119062 h 857250"/>
              <a:gd name="connsiteX101" fmla="*/ 290512 w 1566862"/>
              <a:gd name="connsiteY101" fmla="*/ 133350 h 857250"/>
              <a:gd name="connsiteX102" fmla="*/ 276225 w 1566862"/>
              <a:gd name="connsiteY102" fmla="*/ 138112 h 857250"/>
              <a:gd name="connsiteX103" fmla="*/ 257175 w 1566862"/>
              <a:gd name="connsiteY103" fmla="*/ 180975 h 857250"/>
              <a:gd name="connsiteX104" fmla="*/ 242887 w 1566862"/>
              <a:gd name="connsiteY104" fmla="*/ 185737 h 857250"/>
              <a:gd name="connsiteX105" fmla="*/ 195262 w 1566862"/>
              <a:gd name="connsiteY105" fmla="*/ 180975 h 857250"/>
              <a:gd name="connsiteX106" fmla="*/ 166687 w 1566862"/>
              <a:gd name="connsiteY106" fmla="*/ 171450 h 857250"/>
              <a:gd name="connsiteX107" fmla="*/ 152400 w 1566862"/>
              <a:gd name="connsiteY107" fmla="*/ 166687 h 857250"/>
              <a:gd name="connsiteX108" fmla="*/ 76200 w 1566862"/>
              <a:gd name="connsiteY108"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52425 w 1566862"/>
              <a:gd name="connsiteY96" fmla="*/ 28575 h 857250"/>
              <a:gd name="connsiteX97" fmla="*/ 338137 w 1566862"/>
              <a:gd name="connsiteY97" fmla="*/ 57150 h 857250"/>
              <a:gd name="connsiteX98" fmla="*/ 328612 w 1566862"/>
              <a:gd name="connsiteY98" fmla="*/ 85725 h 857250"/>
              <a:gd name="connsiteX99" fmla="*/ 302419 w 1566862"/>
              <a:gd name="connsiteY99" fmla="*/ 76200 h 857250"/>
              <a:gd name="connsiteX100" fmla="*/ 300037 w 1566862"/>
              <a:gd name="connsiteY100" fmla="*/ 119062 h 857250"/>
              <a:gd name="connsiteX101" fmla="*/ 290512 w 1566862"/>
              <a:gd name="connsiteY101" fmla="*/ 133350 h 857250"/>
              <a:gd name="connsiteX102" fmla="*/ 276225 w 1566862"/>
              <a:gd name="connsiteY102" fmla="*/ 138112 h 857250"/>
              <a:gd name="connsiteX103" fmla="*/ 257175 w 1566862"/>
              <a:gd name="connsiteY103" fmla="*/ 180975 h 857250"/>
              <a:gd name="connsiteX104" fmla="*/ 242887 w 1566862"/>
              <a:gd name="connsiteY104" fmla="*/ 185737 h 857250"/>
              <a:gd name="connsiteX105" fmla="*/ 195262 w 1566862"/>
              <a:gd name="connsiteY105" fmla="*/ 180975 h 857250"/>
              <a:gd name="connsiteX106" fmla="*/ 166687 w 1566862"/>
              <a:gd name="connsiteY106" fmla="*/ 171450 h 857250"/>
              <a:gd name="connsiteX107" fmla="*/ 152400 w 1566862"/>
              <a:gd name="connsiteY107" fmla="*/ 166687 h 857250"/>
              <a:gd name="connsiteX108" fmla="*/ 76200 w 1566862"/>
              <a:gd name="connsiteY108"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52425 w 1566862"/>
              <a:gd name="connsiteY96" fmla="*/ 28575 h 857250"/>
              <a:gd name="connsiteX97" fmla="*/ 338137 w 1566862"/>
              <a:gd name="connsiteY97" fmla="*/ 57150 h 857250"/>
              <a:gd name="connsiteX98" fmla="*/ 319087 w 1566862"/>
              <a:gd name="connsiteY98" fmla="*/ 45244 h 857250"/>
              <a:gd name="connsiteX99" fmla="*/ 302419 w 1566862"/>
              <a:gd name="connsiteY99" fmla="*/ 76200 h 857250"/>
              <a:gd name="connsiteX100" fmla="*/ 300037 w 1566862"/>
              <a:gd name="connsiteY100" fmla="*/ 119062 h 857250"/>
              <a:gd name="connsiteX101" fmla="*/ 290512 w 1566862"/>
              <a:gd name="connsiteY101" fmla="*/ 133350 h 857250"/>
              <a:gd name="connsiteX102" fmla="*/ 276225 w 1566862"/>
              <a:gd name="connsiteY102" fmla="*/ 138112 h 857250"/>
              <a:gd name="connsiteX103" fmla="*/ 257175 w 1566862"/>
              <a:gd name="connsiteY103" fmla="*/ 180975 h 857250"/>
              <a:gd name="connsiteX104" fmla="*/ 242887 w 1566862"/>
              <a:gd name="connsiteY104" fmla="*/ 185737 h 857250"/>
              <a:gd name="connsiteX105" fmla="*/ 195262 w 1566862"/>
              <a:gd name="connsiteY105" fmla="*/ 180975 h 857250"/>
              <a:gd name="connsiteX106" fmla="*/ 166687 w 1566862"/>
              <a:gd name="connsiteY106" fmla="*/ 171450 h 857250"/>
              <a:gd name="connsiteX107" fmla="*/ 152400 w 1566862"/>
              <a:gd name="connsiteY107" fmla="*/ 166687 h 857250"/>
              <a:gd name="connsiteX108" fmla="*/ 76200 w 1566862"/>
              <a:gd name="connsiteY108"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52425 w 1566862"/>
              <a:gd name="connsiteY96" fmla="*/ 28575 h 857250"/>
              <a:gd name="connsiteX97" fmla="*/ 330993 w 1566862"/>
              <a:gd name="connsiteY97" fmla="*/ 23813 h 857250"/>
              <a:gd name="connsiteX98" fmla="*/ 319087 w 1566862"/>
              <a:gd name="connsiteY98" fmla="*/ 45244 h 857250"/>
              <a:gd name="connsiteX99" fmla="*/ 302419 w 1566862"/>
              <a:gd name="connsiteY99" fmla="*/ 76200 h 857250"/>
              <a:gd name="connsiteX100" fmla="*/ 300037 w 1566862"/>
              <a:gd name="connsiteY100" fmla="*/ 119062 h 857250"/>
              <a:gd name="connsiteX101" fmla="*/ 290512 w 1566862"/>
              <a:gd name="connsiteY101" fmla="*/ 133350 h 857250"/>
              <a:gd name="connsiteX102" fmla="*/ 276225 w 1566862"/>
              <a:gd name="connsiteY102" fmla="*/ 138112 h 857250"/>
              <a:gd name="connsiteX103" fmla="*/ 257175 w 1566862"/>
              <a:gd name="connsiteY103" fmla="*/ 180975 h 857250"/>
              <a:gd name="connsiteX104" fmla="*/ 242887 w 1566862"/>
              <a:gd name="connsiteY104" fmla="*/ 185737 h 857250"/>
              <a:gd name="connsiteX105" fmla="*/ 195262 w 1566862"/>
              <a:gd name="connsiteY105" fmla="*/ 180975 h 857250"/>
              <a:gd name="connsiteX106" fmla="*/ 166687 w 1566862"/>
              <a:gd name="connsiteY106" fmla="*/ 171450 h 857250"/>
              <a:gd name="connsiteX107" fmla="*/ 152400 w 1566862"/>
              <a:gd name="connsiteY107" fmla="*/ 166687 h 857250"/>
              <a:gd name="connsiteX108" fmla="*/ 76200 w 1566862"/>
              <a:gd name="connsiteY108"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52425 w 1566862"/>
              <a:gd name="connsiteY96" fmla="*/ 28575 h 857250"/>
              <a:gd name="connsiteX97" fmla="*/ 319087 w 1566862"/>
              <a:gd name="connsiteY97" fmla="*/ 45244 h 857250"/>
              <a:gd name="connsiteX98" fmla="*/ 302419 w 1566862"/>
              <a:gd name="connsiteY98" fmla="*/ 76200 h 857250"/>
              <a:gd name="connsiteX99" fmla="*/ 300037 w 1566862"/>
              <a:gd name="connsiteY99" fmla="*/ 119062 h 857250"/>
              <a:gd name="connsiteX100" fmla="*/ 290512 w 1566862"/>
              <a:gd name="connsiteY100" fmla="*/ 133350 h 857250"/>
              <a:gd name="connsiteX101" fmla="*/ 276225 w 1566862"/>
              <a:gd name="connsiteY101" fmla="*/ 138112 h 857250"/>
              <a:gd name="connsiteX102" fmla="*/ 257175 w 1566862"/>
              <a:gd name="connsiteY102" fmla="*/ 180975 h 857250"/>
              <a:gd name="connsiteX103" fmla="*/ 242887 w 1566862"/>
              <a:gd name="connsiteY103" fmla="*/ 185737 h 857250"/>
              <a:gd name="connsiteX104" fmla="*/ 195262 w 1566862"/>
              <a:gd name="connsiteY104" fmla="*/ 180975 h 857250"/>
              <a:gd name="connsiteX105" fmla="*/ 166687 w 1566862"/>
              <a:gd name="connsiteY105" fmla="*/ 171450 h 857250"/>
              <a:gd name="connsiteX106" fmla="*/ 152400 w 1566862"/>
              <a:gd name="connsiteY106" fmla="*/ 166687 h 857250"/>
              <a:gd name="connsiteX107" fmla="*/ 76200 w 1566862"/>
              <a:gd name="connsiteY107"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66712 w 1566862"/>
              <a:gd name="connsiteY95" fmla="*/ 19050 h 857250"/>
              <a:gd name="connsiteX96" fmla="*/ 319087 w 1566862"/>
              <a:gd name="connsiteY96" fmla="*/ 45244 h 857250"/>
              <a:gd name="connsiteX97" fmla="*/ 302419 w 1566862"/>
              <a:gd name="connsiteY97" fmla="*/ 76200 h 857250"/>
              <a:gd name="connsiteX98" fmla="*/ 300037 w 1566862"/>
              <a:gd name="connsiteY98" fmla="*/ 119062 h 857250"/>
              <a:gd name="connsiteX99" fmla="*/ 290512 w 1566862"/>
              <a:gd name="connsiteY99" fmla="*/ 133350 h 857250"/>
              <a:gd name="connsiteX100" fmla="*/ 276225 w 1566862"/>
              <a:gd name="connsiteY100" fmla="*/ 138112 h 857250"/>
              <a:gd name="connsiteX101" fmla="*/ 257175 w 1566862"/>
              <a:gd name="connsiteY101" fmla="*/ 180975 h 857250"/>
              <a:gd name="connsiteX102" fmla="*/ 242887 w 1566862"/>
              <a:gd name="connsiteY102" fmla="*/ 185737 h 857250"/>
              <a:gd name="connsiteX103" fmla="*/ 195262 w 1566862"/>
              <a:gd name="connsiteY103" fmla="*/ 180975 h 857250"/>
              <a:gd name="connsiteX104" fmla="*/ 166687 w 1566862"/>
              <a:gd name="connsiteY104" fmla="*/ 171450 h 857250"/>
              <a:gd name="connsiteX105" fmla="*/ 152400 w 1566862"/>
              <a:gd name="connsiteY105" fmla="*/ 166687 h 857250"/>
              <a:gd name="connsiteX106" fmla="*/ 76200 w 1566862"/>
              <a:gd name="connsiteY106"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19087 w 1566862"/>
              <a:gd name="connsiteY95" fmla="*/ 45244 h 857250"/>
              <a:gd name="connsiteX96" fmla="*/ 302419 w 1566862"/>
              <a:gd name="connsiteY96" fmla="*/ 76200 h 857250"/>
              <a:gd name="connsiteX97" fmla="*/ 300037 w 1566862"/>
              <a:gd name="connsiteY97" fmla="*/ 119062 h 857250"/>
              <a:gd name="connsiteX98" fmla="*/ 290512 w 1566862"/>
              <a:gd name="connsiteY98" fmla="*/ 133350 h 857250"/>
              <a:gd name="connsiteX99" fmla="*/ 276225 w 1566862"/>
              <a:gd name="connsiteY99" fmla="*/ 138112 h 857250"/>
              <a:gd name="connsiteX100" fmla="*/ 257175 w 1566862"/>
              <a:gd name="connsiteY100" fmla="*/ 180975 h 857250"/>
              <a:gd name="connsiteX101" fmla="*/ 242887 w 1566862"/>
              <a:gd name="connsiteY101" fmla="*/ 185737 h 857250"/>
              <a:gd name="connsiteX102" fmla="*/ 195262 w 1566862"/>
              <a:gd name="connsiteY102" fmla="*/ 180975 h 857250"/>
              <a:gd name="connsiteX103" fmla="*/ 166687 w 1566862"/>
              <a:gd name="connsiteY103" fmla="*/ 171450 h 857250"/>
              <a:gd name="connsiteX104" fmla="*/ 152400 w 1566862"/>
              <a:gd name="connsiteY104" fmla="*/ 166687 h 857250"/>
              <a:gd name="connsiteX105" fmla="*/ 76200 w 1566862"/>
              <a:gd name="connsiteY105"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19087 w 1566862"/>
              <a:gd name="connsiteY95" fmla="*/ 45244 h 857250"/>
              <a:gd name="connsiteX96" fmla="*/ 302419 w 1566862"/>
              <a:gd name="connsiteY96" fmla="*/ 76200 h 857250"/>
              <a:gd name="connsiteX97" fmla="*/ 290512 w 1566862"/>
              <a:gd name="connsiteY97" fmla="*/ 133350 h 857250"/>
              <a:gd name="connsiteX98" fmla="*/ 276225 w 1566862"/>
              <a:gd name="connsiteY98" fmla="*/ 138112 h 857250"/>
              <a:gd name="connsiteX99" fmla="*/ 257175 w 1566862"/>
              <a:gd name="connsiteY99" fmla="*/ 180975 h 857250"/>
              <a:gd name="connsiteX100" fmla="*/ 242887 w 1566862"/>
              <a:gd name="connsiteY100" fmla="*/ 185737 h 857250"/>
              <a:gd name="connsiteX101" fmla="*/ 195262 w 1566862"/>
              <a:gd name="connsiteY101" fmla="*/ 180975 h 857250"/>
              <a:gd name="connsiteX102" fmla="*/ 166687 w 1566862"/>
              <a:gd name="connsiteY102" fmla="*/ 171450 h 857250"/>
              <a:gd name="connsiteX103" fmla="*/ 152400 w 1566862"/>
              <a:gd name="connsiteY103" fmla="*/ 166687 h 857250"/>
              <a:gd name="connsiteX104" fmla="*/ 76200 w 1566862"/>
              <a:gd name="connsiteY104" fmla="*/ 166687 h 857250"/>
              <a:gd name="connsiteX0" fmla="*/ 76200 w 1566862"/>
              <a:gd name="connsiteY0" fmla="*/ 166687 h 857250"/>
              <a:gd name="connsiteX1" fmla="*/ 71437 w 1566862"/>
              <a:gd name="connsiteY1" fmla="*/ 247650 h 857250"/>
              <a:gd name="connsiteX2" fmla="*/ 57150 w 1566862"/>
              <a:gd name="connsiteY2" fmla="*/ 261937 h 857250"/>
              <a:gd name="connsiteX3" fmla="*/ 38100 w 1566862"/>
              <a:gd name="connsiteY3" fmla="*/ 309562 h 857250"/>
              <a:gd name="connsiteX4" fmla="*/ 23812 w 1566862"/>
              <a:gd name="connsiteY4" fmla="*/ 319087 h 857250"/>
              <a:gd name="connsiteX5" fmla="*/ 14287 w 1566862"/>
              <a:gd name="connsiteY5" fmla="*/ 352425 h 857250"/>
              <a:gd name="connsiteX6" fmla="*/ 9525 w 1566862"/>
              <a:gd name="connsiteY6" fmla="*/ 442912 h 857250"/>
              <a:gd name="connsiteX7" fmla="*/ 4762 w 1566862"/>
              <a:gd name="connsiteY7" fmla="*/ 457200 h 857250"/>
              <a:gd name="connsiteX8" fmla="*/ 0 w 1566862"/>
              <a:gd name="connsiteY8" fmla="*/ 481012 h 857250"/>
              <a:gd name="connsiteX9" fmla="*/ 4762 w 1566862"/>
              <a:gd name="connsiteY9" fmla="*/ 585787 h 857250"/>
              <a:gd name="connsiteX10" fmla="*/ 9525 w 1566862"/>
              <a:gd name="connsiteY10" fmla="*/ 600075 h 857250"/>
              <a:gd name="connsiteX11" fmla="*/ 14287 w 1566862"/>
              <a:gd name="connsiteY11" fmla="*/ 628650 h 857250"/>
              <a:gd name="connsiteX12" fmla="*/ 23812 w 1566862"/>
              <a:gd name="connsiteY12" fmla="*/ 657225 h 857250"/>
              <a:gd name="connsiteX13" fmla="*/ 52387 w 1566862"/>
              <a:gd name="connsiteY13" fmla="*/ 681037 h 857250"/>
              <a:gd name="connsiteX14" fmla="*/ 66675 w 1566862"/>
              <a:gd name="connsiteY14" fmla="*/ 685800 h 857250"/>
              <a:gd name="connsiteX15" fmla="*/ 152400 w 1566862"/>
              <a:gd name="connsiteY15" fmla="*/ 681037 h 857250"/>
              <a:gd name="connsiteX16" fmla="*/ 161925 w 1566862"/>
              <a:gd name="connsiteY16" fmla="*/ 666750 h 857250"/>
              <a:gd name="connsiteX17" fmla="*/ 176212 w 1566862"/>
              <a:gd name="connsiteY17" fmla="*/ 661987 h 857250"/>
              <a:gd name="connsiteX18" fmla="*/ 209550 w 1566862"/>
              <a:gd name="connsiteY18" fmla="*/ 642937 h 857250"/>
              <a:gd name="connsiteX19" fmla="*/ 252412 w 1566862"/>
              <a:gd name="connsiteY19" fmla="*/ 647700 h 857250"/>
              <a:gd name="connsiteX20" fmla="*/ 328612 w 1566862"/>
              <a:gd name="connsiteY20" fmla="*/ 657225 h 857250"/>
              <a:gd name="connsiteX21" fmla="*/ 366712 w 1566862"/>
              <a:gd name="connsiteY21" fmla="*/ 666750 h 857250"/>
              <a:gd name="connsiteX22" fmla="*/ 381000 w 1566862"/>
              <a:gd name="connsiteY22" fmla="*/ 671512 h 857250"/>
              <a:gd name="connsiteX23" fmla="*/ 419100 w 1566862"/>
              <a:gd name="connsiteY23" fmla="*/ 681037 h 857250"/>
              <a:gd name="connsiteX24" fmla="*/ 433387 w 1566862"/>
              <a:gd name="connsiteY24" fmla="*/ 685800 h 857250"/>
              <a:gd name="connsiteX25" fmla="*/ 466725 w 1566862"/>
              <a:gd name="connsiteY25" fmla="*/ 690562 h 857250"/>
              <a:gd name="connsiteX26" fmla="*/ 485775 w 1566862"/>
              <a:gd name="connsiteY26" fmla="*/ 695325 h 857250"/>
              <a:gd name="connsiteX27" fmla="*/ 523875 w 1566862"/>
              <a:gd name="connsiteY27" fmla="*/ 700087 h 857250"/>
              <a:gd name="connsiteX28" fmla="*/ 538162 w 1566862"/>
              <a:gd name="connsiteY28" fmla="*/ 704850 h 857250"/>
              <a:gd name="connsiteX29" fmla="*/ 538162 w 1566862"/>
              <a:gd name="connsiteY29" fmla="*/ 733425 h 857250"/>
              <a:gd name="connsiteX30" fmla="*/ 542925 w 1566862"/>
              <a:gd name="connsiteY30" fmla="*/ 762000 h 857250"/>
              <a:gd name="connsiteX31" fmla="*/ 547687 w 1566862"/>
              <a:gd name="connsiteY31" fmla="*/ 776287 h 857250"/>
              <a:gd name="connsiteX32" fmla="*/ 561975 w 1566862"/>
              <a:gd name="connsiteY32" fmla="*/ 781050 h 857250"/>
              <a:gd name="connsiteX33" fmla="*/ 581025 w 1566862"/>
              <a:gd name="connsiteY33" fmla="*/ 800100 h 857250"/>
              <a:gd name="connsiteX34" fmla="*/ 623887 w 1566862"/>
              <a:gd name="connsiteY34" fmla="*/ 823912 h 857250"/>
              <a:gd name="connsiteX35" fmla="*/ 652462 w 1566862"/>
              <a:gd name="connsiteY35" fmla="*/ 838200 h 857250"/>
              <a:gd name="connsiteX36" fmla="*/ 666750 w 1566862"/>
              <a:gd name="connsiteY36" fmla="*/ 847725 h 857250"/>
              <a:gd name="connsiteX37" fmla="*/ 695325 w 1566862"/>
              <a:gd name="connsiteY37" fmla="*/ 857250 h 857250"/>
              <a:gd name="connsiteX38" fmla="*/ 800100 w 1566862"/>
              <a:gd name="connsiteY38" fmla="*/ 852487 h 857250"/>
              <a:gd name="connsiteX39" fmla="*/ 828675 w 1566862"/>
              <a:gd name="connsiteY39" fmla="*/ 842962 h 857250"/>
              <a:gd name="connsiteX40" fmla="*/ 842962 w 1566862"/>
              <a:gd name="connsiteY40" fmla="*/ 833437 h 857250"/>
              <a:gd name="connsiteX41" fmla="*/ 847725 w 1566862"/>
              <a:gd name="connsiteY41" fmla="*/ 814387 h 857250"/>
              <a:gd name="connsiteX42" fmla="*/ 862012 w 1566862"/>
              <a:gd name="connsiteY42" fmla="*/ 804862 h 857250"/>
              <a:gd name="connsiteX43" fmla="*/ 942975 w 1566862"/>
              <a:gd name="connsiteY43" fmla="*/ 800100 h 857250"/>
              <a:gd name="connsiteX44" fmla="*/ 1366837 w 1566862"/>
              <a:gd name="connsiteY44" fmla="*/ 795337 h 857250"/>
              <a:gd name="connsiteX45" fmla="*/ 1419225 w 1566862"/>
              <a:gd name="connsiteY45" fmla="*/ 785812 h 857250"/>
              <a:gd name="connsiteX46" fmla="*/ 1447800 w 1566862"/>
              <a:gd name="connsiteY46" fmla="*/ 776287 h 857250"/>
              <a:gd name="connsiteX47" fmla="*/ 1471612 w 1566862"/>
              <a:gd name="connsiteY47" fmla="*/ 771525 h 857250"/>
              <a:gd name="connsiteX48" fmla="*/ 1509712 w 1566862"/>
              <a:gd name="connsiteY48" fmla="*/ 762000 h 857250"/>
              <a:gd name="connsiteX49" fmla="*/ 1538287 w 1566862"/>
              <a:gd name="connsiteY49" fmla="*/ 738187 h 857250"/>
              <a:gd name="connsiteX50" fmla="*/ 1543050 w 1566862"/>
              <a:gd name="connsiteY50" fmla="*/ 723900 h 857250"/>
              <a:gd name="connsiteX51" fmla="*/ 1552575 w 1566862"/>
              <a:gd name="connsiteY51" fmla="*/ 709612 h 857250"/>
              <a:gd name="connsiteX52" fmla="*/ 1552575 w 1566862"/>
              <a:gd name="connsiteY52" fmla="*/ 657225 h 857250"/>
              <a:gd name="connsiteX53" fmla="*/ 1557337 w 1566862"/>
              <a:gd name="connsiteY53" fmla="*/ 619125 h 857250"/>
              <a:gd name="connsiteX54" fmla="*/ 1566862 w 1566862"/>
              <a:gd name="connsiteY54" fmla="*/ 590550 h 857250"/>
              <a:gd name="connsiteX55" fmla="*/ 1562100 w 1566862"/>
              <a:gd name="connsiteY55" fmla="*/ 481012 h 857250"/>
              <a:gd name="connsiteX56" fmla="*/ 1552575 w 1566862"/>
              <a:gd name="connsiteY56" fmla="*/ 452437 h 857250"/>
              <a:gd name="connsiteX57" fmla="*/ 1538287 w 1566862"/>
              <a:gd name="connsiteY57" fmla="*/ 442912 h 857250"/>
              <a:gd name="connsiteX58" fmla="*/ 1528762 w 1566862"/>
              <a:gd name="connsiteY58" fmla="*/ 428625 h 857250"/>
              <a:gd name="connsiteX59" fmla="*/ 1514475 w 1566862"/>
              <a:gd name="connsiteY59" fmla="*/ 423862 h 857250"/>
              <a:gd name="connsiteX60" fmla="*/ 1509712 w 1566862"/>
              <a:gd name="connsiteY60" fmla="*/ 409575 h 857250"/>
              <a:gd name="connsiteX61" fmla="*/ 1485900 w 1566862"/>
              <a:gd name="connsiteY61" fmla="*/ 390525 h 857250"/>
              <a:gd name="connsiteX62" fmla="*/ 1476375 w 1566862"/>
              <a:gd name="connsiteY62" fmla="*/ 376237 h 857250"/>
              <a:gd name="connsiteX63" fmla="*/ 1462087 w 1566862"/>
              <a:gd name="connsiteY63" fmla="*/ 366712 h 857250"/>
              <a:gd name="connsiteX64" fmla="*/ 1457325 w 1566862"/>
              <a:gd name="connsiteY64" fmla="*/ 352425 h 857250"/>
              <a:gd name="connsiteX65" fmla="*/ 1428750 w 1566862"/>
              <a:gd name="connsiteY65" fmla="*/ 333375 h 857250"/>
              <a:gd name="connsiteX66" fmla="*/ 1423987 w 1566862"/>
              <a:gd name="connsiteY66" fmla="*/ 319087 h 857250"/>
              <a:gd name="connsiteX67" fmla="*/ 1414462 w 1566862"/>
              <a:gd name="connsiteY67" fmla="*/ 304800 h 857250"/>
              <a:gd name="connsiteX68" fmla="*/ 1385887 w 1566862"/>
              <a:gd name="connsiteY68" fmla="*/ 280987 h 857250"/>
              <a:gd name="connsiteX69" fmla="*/ 1371600 w 1566862"/>
              <a:gd name="connsiteY69" fmla="*/ 276225 h 857250"/>
              <a:gd name="connsiteX70" fmla="*/ 1338262 w 1566862"/>
              <a:gd name="connsiteY70" fmla="*/ 257175 h 857250"/>
              <a:gd name="connsiteX71" fmla="*/ 1323975 w 1566862"/>
              <a:gd name="connsiteY71" fmla="*/ 252412 h 857250"/>
              <a:gd name="connsiteX72" fmla="*/ 1295400 w 1566862"/>
              <a:gd name="connsiteY72" fmla="*/ 233362 h 857250"/>
              <a:gd name="connsiteX73" fmla="*/ 1252537 w 1566862"/>
              <a:gd name="connsiteY73" fmla="*/ 214312 h 857250"/>
              <a:gd name="connsiteX74" fmla="*/ 1233487 w 1566862"/>
              <a:gd name="connsiteY74" fmla="*/ 185737 h 857250"/>
              <a:gd name="connsiteX75" fmla="*/ 1228725 w 1566862"/>
              <a:gd name="connsiteY75" fmla="*/ 171450 h 857250"/>
              <a:gd name="connsiteX76" fmla="*/ 1209675 w 1566862"/>
              <a:gd name="connsiteY76" fmla="*/ 161925 h 857250"/>
              <a:gd name="connsiteX77" fmla="*/ 1204912 w 1566862"/>
              <a:gd name="connsiteY77" fmla="*/ 147637 h 857250"/>
              <a:gd name="connsiteX78" fmla="*/ 1162050 w 1566862"/>
              <a:gd name="connsiteY78" fmla="*/ 133350 h 857250"/>
              <a:gd name="connsiteX79" fmla="*/ 1147762 w 1566862"/>
              <a:gd name="connsiteY79" fmla="*/ 128587 h 857250"/>
              <a:gd name="connsiteX80" fmla="*/ 1133475 w 1566862"/>
              <a:gd name="connsiteY80" fmla="*/ 123825 h 857250"/>
              <a:gd name="connsiteX81" fmla="*/ 1123950 w 1566862"/>
              <a:gd name="connsiteY81" fmla="*/ 109537 h 857250"/>
              <a:gd name="connsiteX82" fmla="*/ 1109662 w 1566862"/>
              <a:gd name="connsiteY82" fmla="*/ 104775 h 857250"/>
              <a:gd name="connsiteX83" fmla="*/ 1104900 w 1566862"/>
              <a:gd name="connsiteY83" fmla="*/ 90487 h 857250"/>
              <a:gd name="connsiteX84" fmla="*/ 1076325 w 1566862"/>
              <a:gd name="connsiteY84" fmla="*/ 80962 h 857250"/>
              <a:gd name="connsiteX85" fmla="*/ 1062037 w 1566862"/>
              <a:gd name="connsiteY85" fmla="*/ 76200 h 857250"/>
              <a:gd name="connsiteX86" fmla="*/ 1033462 w 1566862"/>
              <a:gd name="connsiteY86" fmla="*/ 57150 h 857250"/>
              <a:gd name="connsiteX87" fmla="*/ 1019175 w 1566862"/>
              <a:gd name="connsiteY87" fmla="*/ 47625 h 857250"/>
              <a:gd name="connsiteX88" fmla="*/ 990600 w 1566862"/>
              <a:gd name="connsiteY88" fmla="*/ 38100 h 857250"/>
              <a:gd name="connsiteX89" fmla="*/ 952500 w 1566862"/>
              <a:gd name="connsiteY89" fmla="*/ 28575 h 857250"/>
              <a:gd name="connsiteX90" fmla="*/ 823912 w 1566862"/>
              <a:gd name="connsiteY90" fmla="*/ 23812 h 857250"/>
              <a:gd name="connsiteX91" fmla="*/ 790575 w 1566862"/>
              <a:gd name="connsiteY91" fmla="*/ 14287 h 857250"/>
              <a:gd name="connsiteX92" fmla="*/ 762000 w 1566862"/>
              <a:gd name="connsiteY92" fmla="*/ 4762 h 857250"/>
              <a:gd name="connsiteX93" fmla="*/ 714375 w 1566862"/>
              <a:gd name="connsiteY93" fmla="*/ 0 h 857250"/>
              <a:gd name="connsiteX94" fmla="*/ 371475 w 1566862"/>
              <a:gd name="connsiteY94" fmla="*/ 4762 h 857250"/>
              <a:gd name="connsiteX95" fmla="*/ 319087 w 1566862"/>
              <a:gd name="connsiteY95" fmla="*/ 45244 h 857250"/>
              <a:gd name="connsiteX96" fmla="*/ 302419 w 1566862"/>
              <a:gd name="connsiteY96" fmla="*/ 76200 h 857250"/>
              <a:gd name="connsiteX97" fmla="*/ 276225 w 1566862"/>
              <a:gd name="connsiteY97" fmla="*/ 138112 h 857250"/>
              <a:gd name="connsiteX98" fmla="*/ 257175 w 1566862"/>
              <a:gd name="connsiteY98" fmla="*/ 180975 h 857250"/>
              <a:gd name="connsiteX99" fmla="*/ 242887 w 1566862"/>
              <a:gd name="connsiteY99" fmla="*/ 185737 h 857250"/>
              <a:gd name="connsiteX100" fmla="*/ 195262 w 1566862"/>
              <a:gd name="connsiteY100" fmla="*/ 180975 h 857250"/>
              <a:gd name="connsiteX101" fmla="*/ 166687 w 1566862"/>
              <a:gd name="connsiteY101" fmla="*/ 171450 h 857250"/>
              <a:gd name="connsiteX102" fmla="*/ 152400 w 1566862"/>
              <a:gd name="connsiteY102" fmla="*/ 166687 h 857250"/>
              <a:gd name="connsiteX103" fmla="*/ 76200 w 1566862"/>
              <a:gd name="connsiteY103"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23812 w 1566862"/>
              <a:gd name="connsiteY3" fmla="*/ 319087 h 857250"/>
              <a:gd name="connsiteX4" fmla="*/ 14287 w 1566862"/>
              <a:gd name="connsiteY4" fmla="*/ 352425 h 857250"/>
              <a:gd name="connsiteX5" fmla="*/ 9525 w 1566862"/>
              <a:gd name="connsiteY5" fmla="*/ 442912 h 857250"/>
              <a:gd name="connsiteX6" fmla="*/ 4762 w 1566862"/>
              <a:gd name="connsiteY6" fmla="*/ 457200 h 857250"/>
              <a:gd name="connsiteX7" fmla="*/ 0 w 1566862"/>
              <a:gd name="connsiteY7" fmla="*/ 481012 h 857250"/>
              <a:gd name="connsiteX8" fmla="*/ 4762 w 1566862"/>
              <a:gd name="connsiteY8" fmla="*/ 585787 h 857250"/>
              <a:gd name="connsiteX9" fmla="*/ 9525 w 1566862"/>
              <a:gd name="connsiteY9" fmla="*/ 600075 h 857250"/>
              <a:gd name="connsiteX10" fmla="*/ 14287 w 1566862"/>
              <a:gd name="connsiteY10" fmla="*/ 628650 h 857250"/>
              <a:gd name="connsiteX11" fmla="*/ 23812 w 1566862"/>
              <a:gd name="connsiteY11" fmla="*/ 657225 h 857250"/>
              <a:gd name="connsiteX12" fmla="*/ 52387 w 1566862"/>
              <a:gd name="connsiteY12" fmla="*/ 681037 h 857250"/>
              <a:gd name="connsiteX13" fmla="*/ 66675 w 1566862"/>
              <a:gd name="connsiteY13" fmla="*/ 685800 h 857250"/>
              <a:gd name="connsiteX14" fmla="*/ 152400 w 1566862"/>
              <a:gd name="connsiteY14" fmla="*/ 681037 h 857250"/>
              <a:gd name="connsiteX15" fmla="*/ 161925 w 1566862"/>
              <a:gd name="connsiteY15" fmla="*/ 666750 h 857250"/>
              <a:gd name="connsiteX16" fmla="*/ 176212 w 1566862"/>
              <a:gd name="connsiteY16" fmla="*/ 661987 h 857250"/>
              <a:gd name="connsiteX17" fmla="*/ 209550 w 1566862"/>
              <a:gd name="connsiteY17" fmla="*/ 642937 h 857250"/>
              <a:gd name="connsiteX18" fmla="*/ 252412 w 1566862"/>
              <a:gd name="connsiteY18" fmla="*/ 647700 h 857250"/>
              <a:gd name="connsiteX19" fmla="*/ 328612 w 1566862"/>
              <a:gd name="connsiteY19" fmla="*/ 657225 h 857250"/>
              <a:gd name="connsiteX20" fmla="*/ 366712 w 1566862"/>
              <a:gd name="connsiteY20" fmla="*/ 666750 h 857250"/>
              <a:gd name="connsiteX21" fmla="*/ 381000 w 1566862"/>
              <a:gd name="connsiteY21" fmla="*/ 671512 h 857250"/>
              <a:gd name="connsiteX22" fmla="*/ 419100 w 1566862"/>
              <a:gd name="connsiteY22" fmla="*/ 681037 h 857250"/>
              <a:gd name="connsiteX23" fmla="*/ 433387 w 1566862"/>
              <a:gd name="connsiteY23" fmla="*/ 685800 h 857250"/>
              <a:gd name="connsiteX24" fmla="*/ 466725 w 1566862"/>
              <a:gd name="connsiteY24" fmla="*/ 690562 h 857250"/>
              <a:gd name="connsiteX25" fmla="*/ 485775 w 1566862"/>
              <a:gd name="connsiteY25" fmla="*/ 695325 h 857250"/>
              <a:gd name="connsiteX26" fmla="*/ 523875 w 1566862"/>
              <a:gd name="connsiteY26" fmla="*/ 700087 h 857250"/>
              <a:gd name="connsiteX27" fmla="*/ 538162 w 1566862"/>
              <a:gd name="connsiteY27" fmla="*/ 704850 h 857250"/>
              <a:gd name="connsiteX28" fmla="*/ 538162 w 1566862"/>
              <a:gd name="connsiteY28" fmla="*/ 733425 h 857250"/>
              <a:gd name="connsiteX29" fmla="*/ 542925 w 1566862"/>
              <a:gd name="connsiteY29" fmla="*/ 762000 h 857250"/>
              <a:gd name="connsiteX30" fmla="*/ 547687 w 1566862"/>
              <a:gd name="connsiteY30" fmla="*/ 776287 h 857250"/>
              <a:gd name="connsiteX31" fmla="*/ 561975 w 1566862"/>
              <a:gd name="connsiteY31" fmla="*/ 781050 h 857250"/>
              <a:gd name="connsiteX32" fmla="*/ 581025 w 1566862"/>
              <a:gd name="connsiteY32" fmla="*/ 800100 h 857250"/>
              <a:gd name="connsiteX33" fmla="*/ 623887 w 1566862"/>
              <a:gd name="connsiteY33" fmla="*/ 823912 h 857250"/>
              <a:gd name="connsiteX34" fmla="*/ 652462 w 1566862"/>
              <a:gd name="connsiteY34" fmla="*/ 838200 h 857250"/>
              <a:gd name="connsiteX35" fmla="*/ 666750 w 1566862"/>
              <a:gd name="connsiteY35" fmla="*/ 847725 h 857250"/>
              <a:gd name="connsiteX36" fmla="*/ 695325 w 1566862"/>
              <a:gd name="connsiteY36" fmla="*/ 857250 h 857250"/>
              <a:gd name="connsiteX37" fmla="*/ 800100 w 1566862"/>
              <a:gd name="connsiteY37" fmla="*/ 852487 h 857250"/>
              <a:gd name="connsiteX38" fmla="*/ 828675 w 1566862"/>
              <a:gd name="connsiteY38" fmla="*/ 842962 h 857250"/>
              <a:gd name="connsiteX39" fmla="*/ 842962 w 1566862"/>
              <a:gd name="connsiteY39" fmla="*/ 833437 h 857250"/>
              <a:gd name="connsiteX40" fmla="*/ 847725 w 1566862"/>
              <a:gd name="connsiteY40" fmla="*/ 814387 h 857250"/>
              <a:gd name="connsiteX41" fmla="*/ 862012 w 1566862"/>
              <a:gd name="connsiteY41" fmla="*/ 804862 h 857250"/>
              <a:gd name="connsiteX42" fmla="*/ 942975 w 1566862"/>
              <a:gd name="connsiteY42" fmla="*/ 800100 h 857250"/>
              <a:gd name="connsiteX43" fmla="*/ 1366837 w 1566862"/>
              <a:gd name="connsiteY43" fmla="*/ 795337 h 857250"/>
              <a:gd name="connsiteX44" fmla="*/ 1419225 w 1566862"/>
              <a:gd name="connsiteY44" fmla="*/ 785812 h 857250"/>
              <a:gd name="connsiteX45" fmla="*/ 1447800 w 1566862"/>
              <a:gd name="connsiteY45" fmla="*/ 776287 h 857250"/>
              <a:gd name="connsiteX46" fmla="*/ 1471612 w 1566862"/>
              <a:gd name="connsiteY46" fmla="*/ 771525 h 857250"/>
              <a:gd name="connsiteX47" fmla="*/ 1509712 w 1566862"/>
              <a:gd name="connsiteY47" fmla="*/ 762000 h 857250"/>
              <a:gd name="connsiteX48" fmla="*/ 1538287 w 1566862"/>
              <a:gd name="connsiteY48" fmla="*/ 738187 h 857250"/>
              <a:gd name="connsiteX49" fmla="*/ 1543050 w 1566862"/>
              <a:gd name="connsiteY49" fmla="*/ 723900 h 857250"/>
              <a:gd name="connsiteX50" fmla="*/ 1552575 w 1566862"/>
              <a:gd name="connsiteY50" fmla="*/ 709612 h 857250"/>
              <a:gd name="connsiteX51" fmla="*/ 1552575 w 1566862"/>
              <a:gd name="connsiteY51" fmla="*/ 657225 h 857250"/>
              <a:gd name="connsiteX52" fmla="*/ 1557337 w 1566862"/>
              <a:gd name="connsiteY52" fmla="*/ 619125 h 857250"/>
              <a:gd name="connsiteX53" fmla="*/ 1566862 w 1566862"/>
              <a:gd name="connsiteY53" fmla="*/ 590550 h 857250"/>
              <a:gd name="connsiteX54" fmla="*/ 1562100 w 1566862"/>
              <a:gd name="connsiteY54" fmla="*/ 481012 h 857250"/>
              <a:gd name="connsiteX55" fmla="*/ 1552575 w 1566862"/>
              <a:gd name="connsiteY55" fmla="*/ 452437 h 857250"/>
              <a:gd name="connsiteX56" fmla="*/ 1538287 w 1566862"/>
              <a:gd name="connsiteY56" fmla="*/ 442912 h 857250"/>
              <a:gd name="connsiteX57" fmla="*/ 1528762 w 1566862"/>
              <a:gd name="connsiteY57" fmla="*/ 428625 h 857250"/>
              <a:gd name="connsiteX58" fmla="*/ 1514475 w 1566862"/>
              <a:gd name="connsiteY58" fmla="*/ 423862 h 857250"/>
              <a:gd name="connsiteX59" fmla="*/ 1509712 w 1566862"/>
              <a:gd name="connsiteY59" fmla="*/ 409575 h 857250"/>
              <a:gd name="connsiteX60" fmla="*/ 1485900 w 1566862"/>
              <a:gd name="connsiteY60" fmla="*/ 390525 h 857250"/>
              <a:gd name="connsiteX61" fmla="*/ 1476375 w 1566862"/>
              <a:gd name="connsiteY61" fmla="*/ 376237 h 857250"/>
              <a:gd name="connsiteX62" fmla="*/ 1462087 w 1566862"/>
              <a:gd name="connsiteY62" fmla="*/ 366712 h 857250"/>
              <a:gd name="connsiteX63" fmla="*/ 1457325 w 1566862"/>
              <a:gd name="connsiteY63" fmla="*/ 352425 h 857250"/>
              <a:gd name="connsiteX64" fmla="*/ 1428750 w 1566862"/>
              <a:gd name="connsiteY64" fmla="*/ 333375 h 857250"/>
              <a:gd name="connsiteX65" fmla="*/ 1423987 w 1566862"/>
              <a:gd name="connsiteY65" fmla="*/ 319087 h 857250"/>
              <a:gd name="connsiteX66" fmla="*/ 1414462 w 1566862"/>
              <a:gd name="connsiteY66" fmla="*/ 304800 h 857250"/>
              <a:gd name="connsiteX67" fmla="*/ 1385887 w 1566862"/>
              <a:gd name="connsiteY67" fmla="*/ 280987 h 857250"/>
              <a:gd name="connsiteX68" fmla="*/ 1371600 w 1566862"/>
              <a:gd name="connsiteY68" fmla="*/ 276225 h 857250"/>
              <a:gd name="connsiteX69" fmla="*/ 1338262 w 1566862"/>
              <a:gd name="connsiteY69" fmla="*/ 257175 h 857250"/>
              <a:gd name="connsiteX70" fmla="*/ 1323975 w 1566862"/>
              <a:gd name="connsiteY70" fmla="*/ 252412 h 857250"/>
              <a:gd name="connsiteX71" fmla="*/ 1295400 w 1566862"/>
              <a:gd name="connsiteY71" fmla="*/ 233362 h 857250"/>
              <a:gd name="connsiteX72" fmla="*/ 1252537 w 1566862"/>
              <a:gd name="connsiteY72" fmla="*/ 214312 h 857250"/>
              <a:gd name="connsiteX73" fmla="*/ 1233487 w 1566862"/>
              <a:gd name="connsiteY73" fmla="*/ 185737 h 857250"/>
              <a:gd name="connsiteX74" fmla="*/ 1228725 w 1566862"/>
              <a:gd name="connsiteY74" fmla="*/ 171450 h 857250"/>
              <a:gd name="connsiteX75" fmla="*/ 1209675 w 1566862"/>
              <a:gd name="connsiteY75" fmla="*/ 161925 h 857250"/>
              <a:gd name="connsiteX76" fmla="*/ 1204912 w 1566862"/>
              <a:gd name="connsiteY76" fmla="*/ 147637 h 857250"/>
              <a:gd name="connsiteX77" fmla="*/ 1162050 w 1566862"/>
              <a:gd name="connsiteY77" fmla="*/ 133350 h 857250"/>
              <a:gd name="connsiteX78" fmla="*/ 1147762 w 1566862"/>
              <a:gd name="connsiteY78" fmla="*/ 128587 h 857250"/>
              <a:gd name="connsiteX79" fmla="*/ 1133475 w 1566862"/>
              <a:gd name="connsiteY79" fmla="*/ 123825 h 857250"/>
              <a:gd name="connsiteX80" fmla="*/ 1123950 w 1566862"/>
              <a:gd name="connsiteY80" fmla="*/ 109537 h 857250"/>
              <a:gd name="connsiteX81" fmla="*/ 1109662 w 1566862"/>
              <a:gd name="connsiteY81" fmla="*/ 104775 h 857250"/>
              <a:gd name="connsiteX82" fmla="*/ 1104900 w 1566862"/>
              <a:gd name="connsiteY82" fmla="*/ 90487 h 857250"/>
              <a:gd name="connsiteX83" fmla="*/ 1076325 w 1566862"/>
              <a:gd name="connsiteY83" fmla="*/ 80962 h 857250"/>
              <a:gd name="connsiteX84" fmla="*/ 1062037 w 1566862"/>
              <a:gd name="connsiteY84" fmla="*/ 76200 h 857250"/>
              <a:gd name="connsiteX85" fmla="*/ 1033462 w 1566862"/>
              <a:gd name="connsiteY85" fmla="*/ 57150 h 857250"/>
              <a:gd name="connsiteX86" fmla="*/ 1019175 w 1566862"/>
              <a:gd name="connsiteY86" fmla="*/ 47625 h 857250"/>
              <a:gd name="connsiteX87" fmla="*/ 990600 w 1566862"/>
              <a:gd name="connsiteY87" fmla="*/ 38100 h 857250"/>
              <a:gd name="connsiteX88" fmla="*/ 952500 w 1566862"/>
              <a:gd name="connsiteY88" fmla="*/ 28575 h 857250"/>
              <a:gd name="connsiteX89" fmla="*/ 823912 w 1566862"/>
              <a:gd name="connsiteY89" fmla="*/ 23812 h 857250"/>
              <a:gd name="connsiteX90" fmla="*/ 790575 w 1566862"/>
              <a:gd name="connsiteY90" fmla="*/ 14287 h 857250"/>
              <a:gd name="connsiteX91" fmla="*/ 762000 w 1566862"/>
              <a:gd name="connsiteY91" fmla="*/ 4762 h 857250"/>
              <a:gd name="connsiteX92" fmla="*/ 714375 w 1566862"/>
              <a:gd name="connsiteY92" fmla="*/ 0 h 857250"/>
              <a:gd name="connsiteX93" fmla="*/ 371475 w 1566862"/>
              <a:gd name="connsiteY93" fmla="*/ 4762 h 857250"/>
              <a:gd name="connsiteX94" fmla="*/ 319087 w 1566862"/>
              <a:gd name="connsiteY94" fmla="*/ 45244 h 857250"/>
              <a:gd name="connsiteX95" fmla="*/ 302419 w 1566862"/>
              <a:gd name="connsiteY95" fmla="*/ 76200 h 857250"/>
              <a:gd name="connsiteX96" fmla="*/ 276225 w 1566862"/>
              <a:gd name="connsiteY96" fmla="*/ 138112 h 857250"/>
              <a:gd name="connsiteX97" fmla="*/ 257175 w 1566862"/>
              <a:gd name="connsiteY97" fmla="*/ 180975 h 857250"/>
              <a:gd name="connsiteX98" fmla="*/ 242887 w 1566862"/>
              <a:gd name="connsiteY98" fmla="*/ 185737 h 857250"/>
              <a:gd name="connsiteX99" fmla="*/ 195262 w 1566862"/>
              <a:gd name="connsiteY99" fmla="*/ 180975 h 857250"/>
              <a:gd name="connsiteX100" fmla="*/ 166687 w 1566862"/>
              <a:gd name="connsiteY100" fmla="*/ 171450 h 857250"/>
              <a:gd name="connsiteX101" fmla="*/ 152400 w 1566862"/>
              <a:gd name="connsiteY101" fmla="*/ 166687 h 857250"/>
              <a:gd name="connsiteX102" fmla="*/ 76200 w 1566862"/>
              <a:gd name="connsiteY102"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9525 w 1566862"/>
              <a:gd name="connsiteY4" fmla="*/ 442912 h 857250"/>
              <a:gd name="connsiteX5" fmla="*/ 4762 w 1566862"/>
              <a:gd name="connsiteY5" fmla="*/ 457200 h 857250"/>
              <a:gd name="connsiteX6" fmla="*/ 0 w 1566862"/>
              <a:gd name="connsiteY6" fmla="*/ 481012 h 857250"/>
              <a:gd name="connsiteX7" fmla="*/ 4762 w 1566862"/>
              <a:gd name="connsiteY7" fmla="*/ 585787 h 857250"/>
              <a:gd name="connsiteX8" fmla="*/ 9525 w 1566862"/>
              <a:gd name="connsiteY8" fmla="*/ 600075 h 857250"/>
              <a:gd name="connsiteX9" fmla="*/ 14287 w 1566862"/>
              <a:gd name="connsiteY9" fmla="*/ 628650 h 857250"/>
              <a:gd name="connsiteX10" fmla="*/ 23812 w 1566862"/>
              <a:gd name="connsiteY10" fmla="*/ 657225 h 857250"/>
              <a:gd name="connsiteX11" fmla="*/ 52387 w 1566862"/>
              <a:gd name="connsiteY11" fmla="*/ 681037 h 857250"/>
              <a:gd name="connsiteX12" fmla="*/ 66675 w 1566862"/>
              <a:gd name="connsiteY12" fmla="*/ 685800 h 857250"/>
              <a:gd name="connsiteX13" fmla="*/ 152400 w 1566862"/>
              <a:gd name="connsiteY13" fmla="*/ 681037 h 857250"/>
              <a:gd name="connsiteX14" fmla="*/ 161925 w 1566862"/>
              <a:gd name="connsiteY14" fmla="*/ 666750 h 857250"/>
              <a:gd name="connsiteX15" fmla="*/ 176212 w 1566862"/>
              <a:gd name="connsiteY15" fmla="*/ 661987 h 857250"/>
              <a:gd name="connsiteX16" fmla="*/ 209550 w 1566862"/>
              <a:gd name="connsiteY16" fmla="*/ 642937 h 857250"/>
              <a:gd name="connsiteX17" fmla="*/ 252412 w 1566862"/>
              <a:gd name="connsiteY17" fmla="*/ 647700 h 857250"/>
              <a:gd name="connsiteX18" fmla="*/ 328612 w 1566862"/>
              <a:gd name="connsiteY18" fmla="*/ 657225 h 857250"/>
              <a:gd name="connsiteX19" fmla="*/ 366712 w 1566862"/>
              <a:gd name="connsiteY19" fmla="*/ 666750 h 857250"/>
              <a:gd name="connsiteX20" fmla="*/ 381000 w 1566862"/>
              <a:gd name="connsiteY20" fmla="*/ 671512 h 857250"/>
              <a:gd name="connsiteX21" fmla="*/ 419100 w 1566862"/>
              <a:gd name="connsiteY21" fmla="*/ 681037 h 857250"/>
              <a:gd name="connsiteX22" fmla="*/ 433387 w 1566862"/>
              <a:gd name="connsiteY22" fmla="*/ 685800 h 857250"/>
              <a:gd name="connsiteX23" fmla="*/ 466725 w 1566862"/>
              <a:gd name="connsiteY23" fmla="*/ 690562 h 857250"/>
              <a:gd name="connsiteX24" fmla="*/ 485775 w 1566862"/>
              <a:gd name="connsiteY24" fmla="*/ 695325 h 857250"/>
              <a:gd name="connsiteX25" fmla="*/ 523875 w 1566862"/>
              <a:gd name="connsiteY25" fmla="*/ 700087 h 857250"/>
              <a:gd name="connsiteX26" fmla="*/ 538162 w 1566862"/>
              <a:gd name="connsiteY26" fmla="*/ 704850 h 857250"/>
              <a:gd name="connsiteX27" fmla="*/ 538162 w 1566862"/>
              <a:gd name="connsiteY27" fmla="*/ 733425 h 857250"/>
              <a:gd name="connsiteX28" fmla="*/ 542925 w 1566862"/>
              <a:gd name="connsiteY28" fmla="*/ 762000 h 857250"/>
              <a:gd name="connsiteX29" fmla="*/ 547687 w 1566862"/>
              <a:gd name="connsiteY29" fmla="*/ 776287 h 857250"/>
              <a:gd name="connsiteX30" fmla="*/ 561975 w 1566862"/>
              <a:gd name="connsiteY30" fmla="*/ 781050 h 857250"/>
              <a:gd name="connsiteX31" fmla="*/ 581025 w 1566862"/>
              <a:gd name="connsiteY31" fmla="*/ 800100 h 857250"/>
              <a:gd name="connsiteX32" fmla="*/ 623887 w 1566862"/>
              <a:gd name="connsiteY32" fmla="*/ 823912 h 857250"/>
              <a:gd name="connsiteX33" fmla="*/ 652462 w 1566862"/>
              <a:gd name="connsiteY33" fmla="*/ 838200 h 857250"/>
              <a:gd name="connsiteX34" fmla="*/ 666750 w 1566862"/>
              <a:gd name="connsiteY34" fmla="*/ 847725 h 857250"/>
              <a:gd name="connsiteX35" fmla="*/ 695325 w 1566862"/>
              <a:gd name="connsiteY35" fmla="*/ 857250 h 857250"/>
              <a:gd name="connsiteX36" fmla="*/ 800100 w 1566862"/>
              <a:gd name="connsiteY36" fmla="*/ 852487 h 857250"/>
              <a:gd name="connsiteX37" fmla="*/ 828675 w 1566862"/>
              <a:gd name="connsiteY37" fmla="*/ 842962 h 857250"/>
              <a:gd name="connsiteX38" fmla="*/ 842962 w 1566862"/>
              <a:gd name="connsiteY38" fmla="*/ 833437 h 857250"/>
              <a:gd name="connsiteX39" fmla="*/ 847725 w 1566862"/>
              <a:gd name="connsiteY39" fmla="*/ 814387 h 857250"/>
              <a:gd name="connsiteX40" fmla="*/ 862012 w 1566862"/>
              <a:gd name="connsiteY40" fmla="*/ 804862 h 857250"/>
              <a:gd name="connsiteX41" fmla="*/ 942975 w 1566862"/>
              <a:gd name="connsiteY41" fmla="*/ 800100 h 857250"/>
              <a:gd name="connsiteX42" fmla="*/ 1366837 w 1566862"/>
              <a:gd name="connsiteY42" fmla="*/ 795337 h 857250"/>
              <a:gd name="connsiteX43" fmla="*/ 1419225 w 1566862"/>
              <a:gd name="connsiteY43" fmla="*/ 785812 h 857250"/>
              <a:gd name="connsiteX44" fmla="*/ 1447800 w 1566862"/>
              <a:gd name="connsiteY44" fmla="*/ 776287 h 857250"/>
              <a:gd name="connsiteX45" fmla="*/ 1471612 w 1566862"/>
              <a:gd name="connsiteY45" fmla="*/ 771525 h 857250"/>
              <a:gd name="connsiteX46" fmla="*/ 1509712 w 1566862"/>
              <a:gd name="connsiteY46" fmla="*/ 762000 h 857250"/>
              <a:gd name="connsiteX47" fmla="*/ 1538287 w 1566862"/>
              <a:gd name="connsiteY47" fmla="*/ 738187 h 857250"/>
              <a:gd name="connsiteX48" fmla="*/ 1543050 w 1566862"/>
              <a:gd name="connsiteY48" fmla="*/ 723900 h 857250"/>
              <a:gd name="connsiteX49" fmla="*/ 1552575 w 1566862"/>
              <a:gd name="connsiteY49" fmla="*/ 709612 h 857250"/>
              <a:gd name="connsiteX50" fmla="*/ 1552575 w 1566862"/>
              <a:gd name="connsiteY50" fmla="*/ 657225 h 857250"/>
              <a:gd name="connsiteX51" fmla="*/ 1557337 w 1566862"/>
              <a:gd name="connsiteY51" fmla="*/ 619125 h 857250"/>
              <a:gd name="connsiteX52" fmla="*/ 1566862 w 1566862"/>
              <a:gd name="connsiteY52" fmla="*/ 590550 h 857250"/>
              <a:gd name="connsiteX53" fmla="*/ 1562100 w 1566862"/>
              <a:gd name="connsiteY53" fmla="*/ 481012 h 857250"/>
              <a:gd name="connsiteX54" fmla="*/ 1552575 w 1566862"/>
              <a:gd name="connsiteY54" fmla="*/ 452437 h 857250"/>
              <a:gd name="connsiteX55" fmla="*/ 1538287 w 1566862"/>
              <a:gd name="connsiteY55" fmla="*/ 442912 h 857250"/>
              <a:gd name="connsiteX56" fmla="*/ 1528762 w 1566862"/>
              <a:gd name="connsiteY56" fmla="*/ 428625 h 857250"/>
              <a:gd name="connsiteX57" fmla="*/ 1514475 w 1566862"/>
              <a:gd name="connsiteY57" fmla="*/ 423862 h 857250"/>
              <a:gd name="connsiteX58" fmla="*/ 1509712 w 1566862"/>
              <a:gd name="connsiteY58" fmla="*/ 409575 h 857250"/>
              <a:gd name="connsiteX59" fmla="*/ 1485900 w 1566862"/>
              <a:gd name="connsiteY59" fmla="*/ 390525 h 857250"/>
              <a:gd name="connsiteX60" fmla="*/ 1476375 w 1566862"/>
              <a:gd name="connsiteY60" fmla="*/ 376237 h 857250"/>
              <a:gd name="connsiteX61" fmla="*/ 1462087 w 1566862"/>
              <a:gd name="connsiteY61" fmla="*/ 366712 h 857250"/>
              <a:gd name="connsiteX62" fmla="*/ 1457325 w 1566862"/>
              <a:gd name="connsiteY62" fmla="*/ 352425 h 857250"/>
              <a:gd name="connsiteX63" fmla="*/ 1428750 w 1566862"/>
              <a:gd name="connsiteY63" fmla="*/ 333375 h 857250"/>
              <a:gd name="connsiteX64" fmla="*/ 1423987 w 1566862"/>
              <a:gd name="connsiteY64" fmla="*/ 319087 h 857250"/>
              <a:gd name="connsiteX65" fmla="*/ 1414462 w 1566862"/>
              <a:gd name="connsiteY65" fmla="*/ 304800 h 857250"/>
              <a:gd name="connsiteX66" fmla="*/ 1385887 w 1566862"/>
              <a:gd name="connsiteY66" fmla="*/ 280987 h 857250"/>
              <a:gd name="connsiteX67" fmla="*/ 1371600 w 1566862"/>
              <a:gd name="connsiteY67" fmla="*/ 276225 h 857250"/>
              <a:gd name="connsiteX68" fmla="*/ 1338262 w 1566862"/>
              <a:gd name="connsiteY68" fmla="*/ 257175 h 857250"/>
              <a:gd name="connsiteX69" fmla="*/ 1323975 w 1566862"/>
              <a:gd name="connsiteY69" fmla="*/ 252412 h 857250"/>
              <a:gd name="connsiteX70" fmla="*/ 1295400 w 1566862"/>
              <a:gd name="connsiteY70" fmla="*/ 233362 h 857250"/>
              <a:gd name="connsiteX71" fmla="*/ 1252537 w 1566862"/>
              <a:gd name="connsiteY71" fmla="*/ 214312 h 857250"/>
              <a:gd name="connsiteX72" fmla="*/ 1233487 w 1566862"/>
              <a:gd name="connsiteY72" fmla="*/ 185737 h 857250"/>
              <a:gd name="connsiteX73" fmla="*/ 1228725 w 1566862"/>
              <a:gd name="connsiteY73" fmla="*/ 171450 h 857250"/>
              <a:gd name="connsiteX74" fmla="*/ 1209675 w 1566862"/>
              <a:gd name="connsiteY74" fmla="*/ 161925 h 857250"/>
              <a:gd name="connsiteX75" fmla="*/ 1204912 w 1566862"/>
              <a:gd name="connsiteY75" fmla="*/ 147637 h 857250"/>
              <a:gd name="connsiteX76" fmla="*/ 1162050 w 1566862"/>
              <a:gd name="connsiteY76" fmla="*/ 133350 h 857250"/>
              <a:gd name="connsiteX77" fmla="*/ 1147762 w 1566862"/>
              <a:gd name="connsiteY77" fmla="*/ 128587 h 857250"/>
              <a:gd name="connsiteX78" fmla="*/ 1133475 w 1566862"/>
              <a:gd name="connsiteY78" fmla="*/ 123825 h 857250"/>
              <a:gd name="connsiteX79" fmla="*/ 1123950 w 1566862"/>
              <a:gd name="connsiteY79" fmla="*/ 109537 h 857250"/>
              <a:gd name="connsiteX80" fmla="*/ 1109662 w 1566862"/>
              <a:gd name="connsiteY80" fmla="*/ 104775 h 857250"/>
              <a:gd name="connsiteX81" fmla="*/ 1104900 w 1566862"/>
              <a:gd name="connsiteY81" fmla="*/ 90487 h 857250"/>
              <a:gd name="connsiteX82" fmla="*/ 1076325 w 1566862"/>
              <a:gd name="connsiteY82" fmla="*/ 80962 h 857250"/>
              <a:gd name="connsiteX83" fmla="*/ 1062037 w 1566862"/>
              <a:gd name="connsiteY83" fmla="*/ 76200 h 857250"/>
              <a:gd name="connsiteX84" fmla="*/ 1033462 w 1566862"/>
              <a:gd name="connsiteY84" fmla="*/ 57150 h 857250"/>
              <a:gd name="connsiteX85" fmla="*/ 1019175 w 1566862"/>
              <a:gd name="connsiteY85" fmla="*/ 47625 h 857250"/>
              <a:gd name="connsiteX86" fmla="*/ 990600 w 1566862"/>
              <a:gd name="connsiteY86" fmla="*/ 38100 h 857250"/>
              <a:gd name="connsiteX87" fmla="*/ 952500 w 1566862"/>
              <a:gd name="connsiteY87" fmla="*/ 28575 h 857250"/>
              <a:gd name="connsiteX88" fmla="*/ 823912 w 1566862"/>
              <a:gd name="connsiteY88" fmla="*/ 23812 h 857250"/>
              <a:gd name="connsiteX89" fmla="*/ 790575 w 1566862"/>
              <a:gd name="connsiteY89" fmla="*/ 14287 h 857250"/>
              <a:gd name="connsiteX90" fmla="*/ 762000 w 1566862"/>
              <a:gd name="connsiteY90" fmla="*/ 4762 h 857250"/>
              <a:gd name="connsiteX91" fmla="*/ 714375 w 1566862"/>
              <a:gd name="connsiteY91" fmla="*/ 0 h 857250"/>
              <a:gd name="connsiteX92" fmla="*/ 371475 w 1566862"/>
              <a:gd name="connsiteY92" fmla="*/ 4762 h 857250"/>
              <a:gd name="connsiteX93" fmla="*/ 319087 w 1566862"/>
              <a:gd name="connsiteY93" fmla="*/ 45244 h 857250"/>
              <a:gd name="connsiteX94" fmla="*/ 302419 w 1566862"/>
              <a:gd name="connsiteY94" fmla="*/ 76200 h 857250"/>
              <a:gd name="connsiteX95" fmla="*/ 276225 w 1566862"/>
              <a:gd name="connsiteY95" fmla="*/ 138112 h 857250"/>
              <a:gd name="connsiteX96" fmla="*/ 257175 w 1566862"/>
              <a:gd name="connsiteY96" fmla="*/ 180975 h 857250"/>
              <a:gd name="connsiteX97" fmla="*/ 242887 w 1566862"/>
              <a:gd name="connsiteY97" fmla="*/ 185737 h 857250"/>
              <a:gd name="connsiteX98" fmla="*/ 195262 w 1566862"/>
              <a:gd name="connsiteY98" fmla="*/ 180975 h 857250"/>
              <a:gd name="connsiteX99" fmla="*/ 166687 w 1566862"/>
              <a:gd name="connsiteY99" fmla="*/ 171450 h 857250"/>
              <a:gd name="connsiteX100" fmla="*/ 152400 w 1566862"/>
              <a:gd name="connsiteY100" fmla="*/ 166687 h 857250"/>
              <a:gd name="connsiteX101" fmla="*/ 76200 w 1566862"/>
              <a:gd name="connsiteY101"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9525 w 1566862"/>
              <a:gd name="connsiteY4" fmla="*/ 442912 h 857250"/>
              <a:gd name="connsiteX5" fmla="*/ 0 w 1566862"/>
              <a:gd name="connsiteY5" fmla="*/ 481012 h 857250"/>
              <a:gd name="connsiteX6" fmla="*/ 4762 w 1566862"/>
              <a:gd name="connsiteY6" fmla="*/ 585787 h 857250"/>
              <a:gd name="connsiteX7" fmla="*/ 9525 w 1566862"/>
              <a:gd name="connsiteY7" fmla="*/ 600075 h 857250"/>
              <a:gd name="connsiteX8" fmla="*/ 14287 w 1566862"/>
              <a:gd name="connsiteY8" fmla="*/ 628650 h 857250"/>
              <a:gd name="connsiteX9" fmla="*/ 23812 w 1566862"/>
              <a:gd name="connsiteY9" fmla="*/ 657225 h 857250"/>
              <a:gd name="connsiteX10" fmla="*/ 52387 w 1566862"/>
              <a:gd name="connsiteY10" fmla="*/ 681037 h 857250"/>
              <a:gd name="connsiteX11" fmla="*/ 66675 w 1566862"/>
              <a:gd name="connsiteY11" fmla="*/ 685800 h 857250"/>
              <a:gd name="connsiteX12" fmla="*/ 152400 w 1566862"/>
              <a:gd name="connsiteY12" fmla="*/ 681037 h 857250"/>
              <a:gd name="connsiteX13" fmla="*/ 161925 w 1566862"/>
              <a:gd name="connsiteY13" fmla="*/ 666750 h 857250"/>
              <a:gd name="connsiteX14" fmla="*/ 176212 w 1566862"/>
              <a:gd name="connsiteY14" fmla="*/ 661987 h 857250"/>
              <a:gd name="connsiteX15" fmla="*/ 209550 w 1566862"/>
              <a:gd name="connsiteY15" fmla="*/ 642937 h 857250"/>
              <a:gd name="connsiteX16" fmla="*/ 252412 w 1566862"/>
              <a:gd name="connsiteY16" fmla="*/ 647700 h 857250"/>
              <a:gd name="connsiteX17" fmla="*/ 328612 w 1566862"/>
              <a:gd name="connsiteY17" fmla="*/ 657225 h 857250"/>
              <a:gd name="connsiteX18" fmla="*/ 366712 w 1566862"/>
              <a:gd name="connsiteY18" fmla="*/ 666750 h 857250"/>
              <a:gd name="connsiteX19" fmla="*/ 381000 w 1566862"/>
              <a:gd name="connsiteY19" fmla="*/ 671512 h 857250"/>
              <a:gd name="connsiteX20" fmla="*/ 419100 w 1566862"/>
              <a:gd name="connsiteY20" fmla="*/ 681037 h 857250"/>
              <a:gd name="connsiteX21" fmla="*/ 433387 w 1566862"/>
              <a:gd name="connsiteY21" fmla="*/ 685800 h 857250"/>
              <a:gd name="connsiteX22" fmla="*/ 466725 w 1566862"/>
              <a:gd name="connsiteY22" fmla="*/ 690562 h 857250"/>
              <a:gd name="connsiteX23" fmla="*/ 485775 w 1566862"/>
              <a:gd name="connsiteY23" fmla="*/ 695325 h 857250"/>
              <a:gd name="connsiteX24" fmla="*/ 523875 w 1566862"/>
              <a:gd name="connsiteY24" fmla="*/ 700087 h 857250"/>
              <a:gd name="connsiteX25" fmla="*/ 538162 w 1566862"/>
              <a:gd name="connsiteY25" fmla="*/ 704850 h 857250"/>
              <a:gd name="connsiteX26" fmla="*/ 538162 w 1566862"/>
              <a:gd name="connsiteY26" fmla="*/ 733425 h 857250"/>
              <a:gd name="connsiteX27" fmla="*/ 542925 w 1566862"/>
              <a:gd name="connsiteY27" fmla="*/ 762000 h 857250"/>
              <a:gd name="connsiteX28" fmla="*/ 547687 w 1566862"/>
              <a:gd name="connsiteY28" fmla="*/ 776287 h 857250"/>
              <a:gd name="connsiteX29" fmla="*/ 561975 w 1566862"/>
              <a:gd name="connsiteY29" fmla="*/ 781050 h 857250"/>
              <a:gd name="connsiteX30" fmla="*/ 581025 w 1566862"/>
              <a:gd name="connsiteY30" fmla="*/ 800100 h 857250"/>
              <a:gd name="connsiteX31" fmla="*/ 623887 w 1566862"/>
              <a:gd name="connsiteY31" fmla="*/ 823912 h 857250"/>
              <a:gd name="connsiteX32" fmla="*/ 652462 w 1566862"/>
              <a:gd name="connsiteY32" fmla="*/ 838200 h 857250"/>
              <a:gd name="connsiteX33" fmla="*/ 666750 w 1566862"/>
              <a:gd name="connsiteY33" fmla="*/ 847725 h 857250"/>
              <a:gd name="connsiteX34" fmla="*/ 695325 w 1566862"/>
              <a:gd name="connsiteY34" fmla="*/ 857250 h 857250"/>
              <a:gd name="connsiteX35" fmla="*/ 800100 w 1566862"/>
              <a:gd name="connsiteY35" fmla="*/ 852487 h 857250"/>
              <a:gd name="connsiteX36" fmla="*/ 828675 w 1566862"/>
              <a:gd name="connsiteY36" fmla="*/ 842962 h 857250"/>
              <a:gd name="connsiteX37" fmla="*/ 842962 w 1566862"/>
              <a:gd name="connsiteY37" fmla="*/ 833437 h 857250"/>
              <a:gd name="connsiteX38" fmla="*/ 847725 w 1566862"/>
              <a:gd name="connsiteY38" fmla="*/ 814387 h 857250"/>
              <a:gd name="connsiteX39" fmla="*/ 862012 w 1566862"/>
              <a:gd name="connsiteY39" fmla="*/ 804862 h 857250"/>
              <a:gd name="connsiteX40" fmla="*/ 942975 w 1566862"/>
              <a:gd name="connsiteY40" fmla="*/ 800100 h 857250"/>
              <a:gd name="connsiteX41" fmla="*/ 1366837 w 1566862"/>
              <a:gd name="connsiteY41" fmla="*/ 795337 h 857250"/>
              <a:gd name="connsiteX42" fmla="*/ 1419225 w 1566862"/>
              <a:gd name="connsiteY42" fmla="*/ 785812 h 857250"/>
              <a:gd name="connsiteX43" fmla="*/ 1447800 w 1566862"/>
              <a:gd name="connsiteY43" fmla="*/ 776287 h 857250"/>
              <a:gd name="connsiteX44" fmla="*/ 1471612 w 1566862"/>
              <a:gd name="connsiteY44" fmla="*/ 771525 h 857250"/>
              <a:gd name="connsiteX45" fmla="*/ 1509712 w 1566862"/>
              <a:gd name="connsiteY45" fmla="*/ 762000 h 857250"/>
              <a:gd name="connsiteX46" fmla="*/ 1538287 w 1566862"/>
              <a:gd name="connsiteY46" fmla="*/ 738187 h 857250"/>
              <a:gd name="connsiteX47" fmla="*/ 1543050 w 1566862"/>
              <a:gd name="connsiteY47" fmla="*/ 723900 h 857250"/>
              <a:gd name="connsiteX48" fmla="*/ 1552575 w 1566862"/>
              <a:gd name="connsiteY48" fmla="*/ 709612 h 857250"/>
              <a:gd name="connsiteX49" fmla="*/ 1552575 w 1566862"/>
              <a:gd name="connsiteY49" fmla="*/ 657225 h 857250"/>
              <a:gd name="connsiteX50" fmla="*/ 1557337 w 1566862"/>
              <a:gd name="connsiteY50" fmla="*/ 619125 h 857250"/>
              <a:gd name="connsiteX51" fmla="*/ 1566862 w 1566862"/>
              <a:gd name="connsiteY51" fmla="*/ 590550 h 857250"/>
              <a:gd name="connsiteX52" fmla="*/ 1562100 w 1566862"/>
              <a:gd name="connsiteY52" fmla="*/ 481012 h 857250"/>
              <a:gd name="connsiteX53" fmla="*/ 1552575 w 1566862"/>
              <a:gd name="connsiteY53" fmla="*/ 452437 h 857250"/>
              <a:gd name="connsiteX54" fmla="*/ 1538287 w 1566862"/>
              <a:gd name="connsiteY54" fmla="*/ 442912 h 857250"/>
              <a:gd name="connsiteX55" fmla="*/ 1528762 w 1566862"/>
              <a:gd name="connsiteY55" fmla="*/ 428625 h 857250"/>
              <a:gd name="connsiteX56" fmla="*/ 1514475 w 1566862"/>
              <a:gd name="connsiteY56" fmla="*/ 423862 h 857250"/>
              <a:gd name="connsiteX57" fmla="*/ 1509712 w 1566862"/>
              <a:gd name="connsiteY57" fmla="*/ 409575 h 857250"/>
              <a:gd name="connsiteX58" fmla="*/ 1485900 w 1566862"/>
              <a:gd name="connsiteY58" fmla="*/ 390525 h 857250"/>
              <a:gd name="connsiteX59" fmla="*/ 1476375 w 1566862"/>
              <a:gd name="connsiteY59" fmla="*/ 376237 h 857250"/>
              <a:gd name="connsiteX60" fmla="*/ 1462087 w 1566862"/>
              <a:gd name="connsiteY60" fmla="*/ 366712 h 857250"/>
              <a:gd name="connsiteX61" fmla="*/ 1457325 w 1566862"/>
              <a:gd name="connsiteY61" fmla="*/ 352425 h 857250"/>
              <a:gd name="connsiteX62" fmla="*/ 1428750 w 1566862"/>
              <a:gd name="connsiteY62" fmla="*/ 333375 h 857250"/>
              <a:gd name="connsiteX63" fmla="*/ 1423987 w 1566862"/>
              <a:gd name="connsiteY63" fmla="*/ 319087 h 857250"/>
              <a:gd name="connsiteX64" fmla="*/ 1414462 w 1566862"/>
              <a:gd name="connsiteY64" fmla="*/ 304800 h 857250"/>
              <a:gd name="connsiteX65" fmla="*/ 1385887 w 1566862"/>
              <a:gd name="connsiteY65" fmla="*/ 280987 h 857250"/>
              <a:gd name="connsiteX66" fmla="*/ 1371600 w 1566862"/>
              <a:gd name="connsiteY66" fmla="*/ 276225 h 857250"/>
              <a:gd name="connsiteX67" fmla="*/ 1338262 w 1566862"/>
              <a:gd name="connsiteY67" fmla="*/ 257175 h 857250"/>
              <a:gd name="connsiteX68" fmla="*/ 1323975 w 1566862"/>
              <a:gd name="connsiteY68" fmla="*/ 252412 h 857250"/>
              <a:gd name="connsiteX69" fmla="*/ 1295400 w 1566862"/>
              <a:gd name="connsiteY69" fmla="*/ 233362 h 857250"/>
              <a:gd name="connsiteX70" fmla="*/ 1252537 w 1566862"/>
              <a:gd name="connsiteY70" fmla="*/ 214312 h 857250"/>
              <a:gd name="connsiteX71" fmla="*/ 1233487 w 1566862"/>
              <a:gd name="connsiteY71" fmla="*/ 185737 h 857250"/>
              <a:gd name="connsiteX72" fmla="*/ 1228725 w 1566862"/>
              <a:gd name="connsiteY72" fmla="*/ 171450 h 857250"/>
              <a:gd name="connsiteX73" fmla="*/ 1209675 w 1566862"/>
              <a:gd name="connsiteY73" fmla="*/ 161925 h 857250"/>
              <a:gd name="connsiteX74" fmla="*/ 1204912 w 1566862"/>
              <a:gd name="connsiteY74" fmla="*/ 147637 h 857250"/>
              <a:gd name="connsiteX75" fmla="*/ 1162050 w 1566862"/>
              <a:gd name="connsiteY75" fmla="*/ 133350 h 857250"/>
              <a:gd name="connsiteX76" fmla="*/ 1147762 w 1566862"/>
              <a:gd name="connsiteY76" fmla="*/ 128587 h 857250"/>
              <a:gd name="connsiteX77" fmla="*/ 1133475 w 1566862"/>
              <a:gd name="connsiteY77" fmla="*/ 123825 h 857250"/>
              <a:gd name="connsiteX78" fmla="*/ 1123950 w 1566862"/>
              <a:gd name="connsiteY78" fmla="*/ 109537 h 857250"/>
              <a:gd name="connsiteX79" fmla="*/ 1109662 w 1566862"/>
              <a:gd name="connsiteY79" fmla="*/ 104775 h 857250"/>
              <a:gd name="connsiteX80" fmla="*/ 1104900 w 1566862"/>
              <a:gd name="connsiteY80" fmla="*/ 90487 h 857250"/>
              <a:gd name="connsiteX81" fmla="*/ 1076325 w 1566862"/>
              <a:gd name="connsiteY81" fmla="*/ 80962 h 857250"/>
              <a:gd name="connsiteX82" fmla="*/ 1062037 w 1566862"/>
              <a:gd name="connsiteY82" fmla="*/ 76200 h 857250"/>
              <a:gd name="connsiteX83" fmla="*/ 1033462 w 1566862"/>
              <a:gd name="connsiteY83" fmla="*/ 57150 h 857250"/>
              <a:gd name="connsiteX84" fmla="*/ 1019175 w 1566862"/>
              <a:gd name="connsiteY84" fmla="*/ 47625 h 857250"/>
              <a:gd name="connsiteX85" fmla="*/ 990600 w 1566862"/>
              <a:gd name="connsiteY85" fmla="*/ 38100 h 857250"/>
              <a:gd name="connsiteX86" fmla="*/ 952500 w 1566862"/>
              <a:gd name="connsiteY86" fmla="*/ 28575 h 857250"/>
              <a:gd name="connsiteX87" fmla="*/ 823912 w 1566862"/>
              <a:gd name="connsiteY87" fmla="*/ 23812 h 857250"/>
              <a:gd name="connsiteX88" fmla="*/ 790575 w 1566862"/>
              <a:gd name="connsiteY88" fmla="*/ 14287 h 857250"/>
              <a:gd name="connsiteX89" fmla="*/ 762000 w 1566862"/>
              <a:gd name="connsiteY89" fmla="*/ 4762 h 857250"/>
              <a:gd name="connsiteX90" fmla="*/ 714375 w 1566862"/>
              <a:gd name="connsiteY90" fmla="*/ 0 h 857250"/>
              <a:gd name="connsiteX91" fmla="*/ 371475 w 1566862"/>
              <a:gd name="connsiteY91" fmla="*/ 4762 h 857250"/>
              <a:gd name="connsiteX92" fmla="*/ 319087 w 1566862"/>
              <a:gd name="connsiteY92" fmla="*/ 45244 h 857250"/>
              <a:gd name="connsiteX93" fmla="*/ 302419 w 1566862"/>
              <a:gd name="connsiteY93" fmla="*/ 76200 h 857250"/>
              <a:gd name="connsiteX94" fmla="*/ 276225 w 1566862"/>
              <a:gd name="connsiteY94" fmla="*/ 138112 h 857250"/>
              <a:gd name="connsiteX95" fmla="*/ 257175 w 1566862"/>
              <a:gd name="connsiteY95" fmla="*/ 180975 h 857250"/>
              <a:gd name="connsiteX96" fmla="*/ 242887 w 1566862"/>
              <a:gd name="connsiteY96" fmla="*/ 185737 h 857250"/>
              <a:gd name="connsiteX97" fmla="*/ 195262 w 1566862"/>
              <a:gd name="connsiteY97" fmla="*/ 180975 h 857250"/>
              <a:gd name="connsiteX98" fmla="*/ 166687 w 1566862"/>
              <a:gd name="connsiteY98" fmla="*/ 171450 h 857250"/>
              <a:gd name="connsiteX99" fmla="*/ 152400 w 1566862"/>
              <a:gd name="connsiteY99" fmla="*/ 166687 h 857250"/>
              <a:gd name="connsiteX100" fmla="*/ 76200 w 1566862"/>
              <a:gd name="connsiteY100"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14287 w 1566862"/>
              <a:gd name="connsiteY7" fmla="*/ 628650 h 857250"/>
              <a:gd name="connsiteX8" fmla="*/ 23812 w 1566862"/>
              <a:gd name="connsiteY8" fmla="*/ 657225 h 857250"/>
              <a:gd name="connsiteX9" fmla="*/ 52387 w 1566862"/>
              <a:gd name="connsiteY9" fmla="*/ 681037 h 857250"/>
              <a:gd name="connsiteX10" fmla="*/ 66675 w 1566862"/>
              <a:gd name="connsiteY10" fmla="*/ 685800 h 857250"/>
              <a:gd name="connsiteX11" fmla="*/ 152400 w 1566862"/>
              <a:gd name="connsiteY11" fmla="*/ 681037 h 857250"/>
              <a:gd name="connsiteX12" fmla="*/ 161925 w 1566862"/>
              <a:gd name="connsiteY12" fmla="*/ 666750 h 857250"/>
              <a:gd name="connsiteX13" fmla="*/ 176212 w 1566862"/>
              <a:gd name="connsiteY13" fmla="*/ 661987 h 857250"/>
              <a:gd name="connsiteX14" fmla="*/ 209550 w 1566862"/>
              <a:gd name="connsiteY14" fmla="*/ 642937 h 857250"/>
              <a:gd name="connsiteX15" fmla="*/ 252412 w 1566862"/>
              <a:gd name="connsiteY15" fmla="*/ 647700 h 857250"/>
              <a:gd name="connsiteX16" fmla="*/ 328612 w 1566862"/>
              <a:gd name="connsiteY16" fmla="*/ 657225 h 857250"/>
              <a:gd name="connsiteX17" fmla="*/ 366712 w 1566862"/>
              <a:gd name="connsiteY17" fmla="*/ 666750 h 857250"/>
              <a:gd name="connsiteX18" fmla="*/ 381000 w 1566862"/>
              <a:gd name="connsiteY18" fmla="*/ 671512 h 857250"/>
              <a:gd name="connsiteX19" fmla="*/ 419100 w 1566862"/>
              <a:gd name="connsiteY19" fmla="*/ 681037 h 857250"/>
              <a:gd name="connsiteX20" fmla="*/ 433387 w 1566862"/>
              <a:gd name="connsiteY20" fmla="*/ 685800 h 857250"/>
              <a:gd name="connsiteX21" fmla="*/ 466725 w 1566862"/>
              <a:gd name="connsiteY21" fmla="*/ 690562 h 857250"/>
              <a:gd name="connsiteX22" fmla="*/ 485775 w 1566862"/>
              <a:gd name="connsiteY22" fmla="*/ 695325 h 857250"/>
              <a:gd name="connsiteX23" fmla="*/ 523875 w 1566862"/>
              <a:gd name="connsiteY23" fmla="*/ 700087 h 857250"/>
              <a:gd name="connsiteX24" fmla="*/ 538162 w 1566862"/>
              <a:gd name="connsiteY24" fmla="*/ 704850 h 857250"/>
              <a:gd name="connsiteX25" fmla="*/ 538162 w 1566862"/>
              <a:gd name="connsiteY25" fmla="*/ 733425 h 857250"/>
              <a:gd name="connsiteX26" fmla="*/ 542925 w 1566862"/>
              <a:gd name="connsiteY26" fmla="*/ 762000 h 857250"/>
              <a:gd name="connsiteX27" fmla="*/ 547687 w 1566862"/>
              <a:gd name="connsiteY27" fmla="*/ 776287 h 857250"/>
              <a:gd name="connsiteX28" fmla="*/ 561975 w 1566862"/>
              <a:gd name="connsiteY28" fmla="*/ 781050 h 857250"/>
              <a:gd name="connsiteX29" fmla="*/ 581025 w 1566862"/>
              <a:gd name="connsiteY29" fmla="*/ 800100 h 857250"/>
              <a:gd name="connsiteX30" fmla="*/ 623887 w 1566862"/>
              <a:gd name="connsiteY30" fmla="*/ 823912 h 857250"/>
              <a:gd name="connsiteX31" fmla="*/ 652462 w 1566862"/>
              <a:gd name="connsiteY31" fmla="*/ 838200 h 857250"/>
              <a:gd name="connsiteX32" fmla="*/ 666750 w 1566862"/>
              <a:gd name="connsiteY32" fmla="*/ 847725 h 857250"/>
              <a:gd name="connsiteX33" fmla="*/ 695325 w 1566862"/>
              <a:gd name="connsiteY33" fmla="*/ 857250 h 857250"/>
              <a:gd name="connsiteX34" fmla="*/ 800100 w 1566862"/>
              <a:gd name="connsiteY34" fmla="*/ 852487 h 857250"/>
              <a:gd name="connsiteX35" fmla="*/ 828675 w 1566862"/>
              <a:gd name="connsiteY35" fmla="*/ 842962 h 857250"/>
              <a:gd name="connsiteX36" fmla="*/ 842962 w 1566862"/>
              <a:gd name="connsiteY36" fmla="*/ 833437 h 857250"/>
              <a:gd name="connsiteX37" fmla="*/ 847725 w 1566862"/>
              <a:gd name="connsiteY37" fmla="*/ 814387 h 857250"/>
              <a:gd name="connsiteX38" fmla="*/ 862012 w 1566862"/>
              <a:gd name="connsiteY38" fmla="*/ 804862 h 857250"/>
              <a:gd name="connsiteX39" fmla="*/ 942975 w 1566862"/>
              <a:gd name="connsiteY39" fmla="*/ 800100 h 857250"/>
              <a:gd name="connsiteX40" fmla="*/ 1366837 w 1566862"/>
              <a:gd name="connsiteY40" fmla="*/ 795337 h 857250"/>
              <a:gd name="connsiteX41" fmla="*/ 1419225 w 1566862"/>
              <a:gd name="connsiteY41" fmla="*/ 785812 h 857250"/>
              <a:gd name="connsiteX42" fmla="*/ 1447800 w 1566862"/>
              <a:gd name="connsiteY42" fmla="*/ 776287 h 857250"/>
              <a:gd name="connsiteX43" fmla="*/ 1471612 w 1566862"/>
              <a:gd name="connsiteY43" fmla="*/ 771525 h 857250"/>
              <a:gd name="connsiteX44" fmla="*/ 1509712 w 1566862"/>
              <a:gd name="connsiteY44" fmla="*/ 762000 h 857250"/>
              <a:gd name="connsiteX45" fmla="*/ 1538287 w 1566862"/>
              <a:gd name="connsiteY45" fmla="*/ 738187 h 857250"/>
              <a:gd name="connsiteX46" fmla="*/ 1543050 w 1566862"/>
              <a:gd name="connsiteY46" fmla="*/ 723900 h 857250"/>
              <a:gd name="connsiteX47" fmla="*/ 1552575 w 1566862"/>
              <a:gd name="connsiteY47" fmla="*/ 709612 h 857250"/>
              <a:gd name="connsiteX48" fmla="*/ 1552575 w 1566862"/>
              <a:gd name="connsiteY48" fmla="*/ 657225 h 857250"/>
              <a:gd name="connsiteX49" fmla="*/ 1557337 w 1566862"/>
              <a:gd name="connsiteY49" fmla="*/ 619125 h 857250"/>
              <a:gd name="connsiteX50" fmla="*/ 1566862 w 1566862"/>
              <a:gd name="connsiteY50" fmla="*/ 590550 h 857250"/>
              <a:gd name="connsiteX51" fmla="*/ 1562100 w 1566862"/>
              <a:gd name="connsiteY51" fmla="*/ 481012 h 857250"/>
              <a:gd name="connsiteX52" fmla="*/ 1552575 w 1566862"/>
              <a:gd name="connsiteY52" fmla="*/ 452437 h 857250"/>
              <a:gd name="connsiteX53" fmla="*/ 1538287 w 1566862"/>
              <a:gd name="connsiteY53" fmla="*/ 442912 h 857250"/>
              <a:gd name="connsiteX54" fmla="*/ 1528762 w 1566862"/>
              <a:gd name="connsiteY54" fmla="*/ 428625 h 857250"/>
              <a:gd name="connsiteX55" fmla="*/ 1514475 w 1566862"/>
              <a:gd name="connsiteY55" fmla="*/ 423862 h 857250"/>
              <a:gd name="connsiteX56" fmla="*/ 1509712 w 1566862"/>
              <a:gd name="connsiteY56" fmla="*/ 409575 h 857250"/>
              <a:gd name="connsiteX57" fmla="*/ 1485900 w 1566862"/>
              <a:gd name="connsiteY57" fmla="*/ 390525 h 857250"/>
              <a:gd name="connsiteX58" fmla="*/ 1476375 w 1566862"/>
              <a:gd name="connsiteY58" fmla="*/ 376237 h 857250"/>
              <a:gd name="connsiteX59" fmla="*/ 1462087 w 1566862"/>
              <a:gd name="connsiteY59" fmla="*/ 366712 h 857250"/>
              <a:gd name="connsiteX60" fmla="*/ 1457325 w 1566862"/>
              <a:gd name="connsiteY60" fmla="*/ 352425 h 857250"/>
              <a:gd name="connsiteX61" fmla="*/ 1428750 w 1566862"/>
              <a:gd name="connsiteY61" fmla="*/ 333375 h 857250"/>
              <a:gd name="connsiteX62" fmla="*/ 1423987 w 1566862"/>
              <a:gd name="connsiteY62" fmla="*/ 319087 h 857250"/>
              <a:gd name="connsiteX63" fmla="*/ 1414462 w 1566862"/>
              <a:gd name="connsiteY63" fmla="*/ 304800 h 857250"/>
              <a:gd name="connsiteX64" fmla="*/ 1385887 w 1566862"/>
              <a:gd name="connsiteY64" fmla="*/ 280987 h 857250"/>
              <a:gd name="connsiteX65" fmla="*/ 1371600 w 1566862"/>
              <a:gd name="connsiteY65" fmla="*/ 276225 h 857250"/>
              <a:gd name="connsiteX66" fmla="*/ 1338262 w 1566862"/>
              <a:gd name="connsiteY66" fmla="*/ 257175 h 857250"/>
              <a:gd name="connsiteX67" fmla="*/ 1323975 w 1566862"/>
              <a:gd name="connsiteY67" fmla="*/ 252412 h 857250"/>
              <a:gd name="connsiteX68" fmla="*/ 1295400 w 1566862"/>
              <a:gd name="connsiteY68" fmla="*/ 233362 h 857250"/>
              <a:gd name="connsiteX69" fmla="*/ 1252537 w 1566862"/>
              <a:gd name="connsiteY69" fmla="*/ 214312 h 857250"/>
              <a:gd name="connsiteX70" fmla="*/ 1233487 w 1566862"/>
              <a:gd name="connsiteY70" fmla="*/ 185737 h 857250"/>
              <a:gd name="connsiteX71" fmla="*/ 1228725 w 1566862"/>
              <a:gd name="connsiteY71" fmla="*/ 171450 h 857250"/>
              <a:gd name="connsiteX72" fmla="*/ 1209675 w 1566862"/>
              <a:gd name="connsiteY72" fmla="*/ 161925 h 857250"/>
              <a:gd name="connsiteX73" fmla="*/ 1204912 w 1566862"/>
              <a:gd name="connsiteY73" fmla="*/ 147637 h 857250"/>
              <a:gd name="connsiteX74" fmla="*/ 1162050 w 1566862"/>
              <a:gd name="connsiteY74" fmla="*/ 133350 h 857250"/>
              <a:gd name="connsiteX75" fmla="*/ 1147762 w 1566862"/>
              <a:gd name="connsiteY75" fmla="*/ 128587 h 857250"/>
              <a:gd name="connsiteX76" fmla="*/ 1133475 w 1566862"/>
              <a:gd name="connsiteY76" fmla="*/ 123825 h 857250"/>
              <a:gd name="connsiteX77" fmla="*/ 1123950 w 1566862"/>
              <a:gd name="connsiteY77" fmla="*/ 109537 h 857250"/>
              <a:gd name="connsiteX78" fmla="*/ 1109662 w 1566862"/>
              <a:gd name="connsiteY78" fmla="*/ 104775 h 857250"/>
              <a:gd name="connsiteX79" fmla="*/ 1104900 w 1566862"/>
              <a:gd name="connsiteY79" fmla="*/ 90487 h 857250"/>
              <a:gd name="connsiteX80" fmla="*/ 1076325 w 1566862"/>
              <a:gd name="connsiteY80" fmla="*/ 80962 h 857250"/>
              <a:gd name="connsiteX81" fmla="*/ 1062037 w 1566862"/>
              <a:gd name="connsiteY81" fmla="*/ 76200 h 857250"/>
              <a:gd name="connsiteX82" fmla="*/ 1033462 w 1566862"/>
              <a:gd name="connsiteY82" fmla="*/ 57150 h 857250"/>
              <a:gd name="connsiteX83" fmla="*/ 1019175 w 1566862"/>
              <a:gd name="connsiteY83" fmla="*/ 47625 h 857250"/>
              <a:gd name="connsiteX84" fmla="*/ 990600 w 1566862"/>
              <a:gd name="connsiteY84" fmla="*/ 38100 h 857250"/>
              <a:gd name="connsiteX85" fmla="*/ 952500 w 1566862"/>
              <a:gd name="connsiteY85" fmla="*/ 28575 h 857250"/>
              <a:gd name="connsiteX86" fmla="*/ 823912 w 1566862"/>
              <a:gd name="connsiteY86" fmla="*/ 23812 h 857250"/>
              <a:gd name="connsiteX87" fmla="*/ 790575 w 1566862"/>
              <a:gd name="connsiteY87" fmla="*/ 14287 h 857250"/>
              <a:gd name="connsiteX88" fmla="*/ 762000 w 1566862"/>
              <a:gd name="connsiteY88" fmla="*/ 4762 h 857250"/>
              <a:gd name="connsiteX89" fmla="*/ 714375 w 1566862"/>
              <a:gd name="connsiteY89" fmla="*/ 0 h 857250"/>
              <a:gd name="connsiteX90" fmla="*/ 371475 w 1566862"/>
              <a:gd name="connsiteY90" fmla="*/ 4762 h 857250"/>
              <a:gd name="connsiteX91" fmla="*/ 319087 w 1566862"/>
              <a:gd name="connsiteY91" fmla="*/ 45244 h 857250"/>
              <a:gd name="connsiteX92" fmla="*/ 302419 w 1566862"/>
              <a:gd name="connsiteY92" fmla="*/ 76200 h 857250"/>
              <a:gd name="connsiteX93" fmla="*/ 276225 w 1566862"/>
              <a:gd name="connsiteY93" fmla="*/ 138112 h 857250"/>
              <a:gd name="connsiteX94" fmla="*/ 257175 w 1566862"/>
              <a:gd name="connsiteY94" fmla="*/ 180975 h 857250"/>
              <a:gd name="connsiteX95" fmla="*/ 242887 w 1566862"/>
              <a:gd name="connsiteY95" fmla="*/ 185737 h 857250"/>
              <a:gd name="connsiteX96" fmla="*/ 195262 w 1566862"/>
              <a:gd name="connsiteY96" fmla="*/ 180975 h 857250"/>
              <a:gd name="connsiteX97" fmla="*/ 166687 w 1566862"/>
              <a:gd name="connsiteY97" fmla="*/ 171450 h 857250"/>
              <a:gd name="connsiteX98" fmla="*/ 152400 w 1566862"/>
              <a:gd name="connsiteY98" fmla="*/ 166687 h 857250"/>
              <a:gd name="connsiteX99" fmla="*/ 76200 w 1566862"/>
              <a:gd name="connsiteY99"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23812 w 1566862"/>
              <a:gd name="connsiteY7" fmla="*/ 657225 h 857250"/>
              <a:gd name="connsiteX8" fmla="*/ 52387 w 1566862"/>
              <a:gd name="connsiteY8" fmla="*/ 681037 h 857250"/>
              <a:gd name="connsiteX9" fmla="*/ 66675 w 1566862"/>
              <a:gd name="connsiteY9" fmla="*/ 685800 h 857250"/>
              <a:gd name="connsiteX10" fmla="*/ 152400 w 1566862"/>
              <a:gd name="connsiteY10" fmla="*/ 681037 h 857250"/>
              <a:gd name="connsiteX11" fmla="*/ 161925 w 1566862"/>
              <a:gd name="connsiteY11" fmla="*/ 666750 h 857250"/>
              <a:gd name="connsiteX12" fmla="*/ 176212 w 1566862"/>
              <a:gd name="connsiteY12" fmla="*/ 661987 h 857250"/>
              <a:gd name="connsiteX13" fmla="*/ 209550 w 1566862"/>
              <a:gd name="connsiteY13" fmla="*/ 642937 h 857250"/>
              <a:gd name="connsiteX14" fmla="*/ 252412 w 1566862"/>
              <a:gd name="connsiteY14" fmla="*/ 647700 h 857250"/>
              <a:gd name="connsiteX15" fmla="*/ 328612 w 1566862"/>
              <a:gd name="connsiteY15" fmla="*/ 657225 h 857250"/>
              <a:gd name="connsiteX16" fmla="*/ 366712 w 1566862"/>
              <a:gd name="connsiteY16" fmla="*/ 666750 h 857250"/>
              <a:gd name="connsiteX17" fmla="*/ 381000 w 1566862"/>
              <a:gd name="connsiteY17" fmla="*/ 671512 h 857250"/>
              <a:gd name="connsiteX18" fmla="*/ 419100 w 1566862"/>
              <a:gd name="connsiteY18" fmla="*/ 681037 h 857250"/>
              <a:gd name="connsiteX19" fmla="*/ 433387 w 1566862"/>
              <a:gd name="connsiteY19" fmla="*/ 685800 h 857250"/>
              <a:gd name="connsiteX20" fmla="*/ 466725 w 1566862"/>
              <a:gd name="connsiteY20" fmla="*/ 690562 h 857250"/>
              <a:gd name="connsiteX21" fmla="*/ 485775 w 1566862"/>
              <a:gd name="connsiteY21" fmla="*/ 695325 h 857250"/>
              <a:gd name="connsiteX22" fmla="*/ 523875 w 1566862"/>
              <a:gd name="connsiteY22" fmla="*/ 700087 h 857250"/>
              <a:gd name="connsiteX23" fmla="*/ 538162 w 1566862"/>
              <a:gd name="connsiteY23" fmla="*/ 704850 h 857250"/>
              <a:gd name="connsiteX24" fmla="*/ 538162 w 1566862"/>
              <a:gd name="connsiteY24" fmla="*/ 733425 h 857250"/>
              <a:gd name="connsiteX25" fmla="*/ 542925 w 1566862"/>
              <a:gd name="connsiteY25" fmla="*/ 762000 h 857250"/>
              <a:gd name="connsiteX26" fmla="*/ 547687 w 1566862"/>
              <a:gd name="connsiteY26" fmla="*/ 776287 h 857250"/>
              <a:gd name="connsiteX27" fmla="*/ 561975 w 1566862"/>
              <a:gd name="connsiteY27" fmla="*/ 781050 h 857250"/>
              <a:gd name="connsiteX28" fmla="*/ 581025 w 1566862"/>
              <a:gd name="connsiteY28" fmla="*/ 800100 h 857250"/>
              <a:gd name="connsiteX29" fmla="*/ 623887 w 1566862"/>
              <a:gd name="connsiteY29" fmla="*/ 823912 h 857250"/>
              <a:gd name="connsiteX30" fmla="*/ 652462 w 1566862"/>
              <a:gd name="connsiteY30" fmla="*/ 838200 h 857250"/>
              <a:gd name="connsiteX31" fmla="*/ 666750 w 1566862"/>
              <a:gd name="connsiteY31" fmla="*/ 847725 h 857250"/>
              <a:gd name="connsiteX32" fmla="*/ 695325 w 1566862"/>
              <a:gd name="connsiteY32" fmla="*/ 857250 h 857250"/>
              <a:gd name="connsiteX33" fmla="*/ 800100 w 1566862"/>
              <a:gd name="connsiteY33" fmla="*/ 852487 h 857250"/>
              <a:gd name="connsiteX34" fmla="*/ 828675 w 1566862"/>
              <a:gd name="connsiteY34" fmla="*/ 842962 h 857250"/>
              <a:gd name="connsiteX35" fmla="*/ 842962 w 1566862"/>
              <a:gd name="connsiteY35" fmla="*/ 833437 h 857250"/>
              <a:gd name="connsiteX36" fmla="*/ 847725 w 1566862"/>
              <a:gd name="connsiteY36" fmla="*/ 814387 h 857250"/>
              <a:gd name="connsiteX37" fmla="*/ 862012 w 1566862"/>
              <a:gd name="connsiteY37" fmla="*/ 804862 h 857250"/>
              <a:gd name="connsiteX38" fmla="*/ 942975 w 1566862"/>
              <a:gd name="connsiteY38" fmla="*/ 800100 h 857250"/>
              <a:gd name="connsiteX39" fmla="*/ 1366837 w 1566862"/>
              <a:gd name="connsiteY39" fmla="*/ 795337 h 857250"/>
              <a:gd name="connsiteX40" fmla="*/ 1419225 w 1566862"/>
              <a:gd name="connsiteY40" fmla="*/ 785812 h 857250"/>
              <a:gd name="connsiteX41" fmla="*/ 1447800 w 1566862"/>
              <a:gd name="connsiteY41" fmla="*/ 776287 h 857250"/>
              <a:gd name="connsiteX42" fmla="*/ 1471612 w 1566862"/>
              <a:gd name="connsiteY42" fmla="*/ 771525 h 857250"/>
              <a:gd name="connsiteX43" fmla="*/ 1509712 w 1566862"/>
              <a:gd name="connsiteY43" fmla="*/ 762000 h 857250"/>
              <a:gd name="connsiteX44" fmla="*/ 1538287 w 1566862"/>
              <a:gd name="connsiteY44" fmla="*/ 738187 h 857250"/>
              <a:gd name="connsiteX45" fmla="*/ 1543050 w 1566862"/>
              <a:gd name="connsiteY45" fmla="*/ 723900 h 857250"/>
              <a:gd name="connsiteX46" fmla="*/ 1552575 w 1566862"/>
              <a:gd name="connsiteY46" fmla="*/ 709612 h 857250"/>
              <a:gd name="connsiteX47" fmla="*/ 1552575 w 1566862"/>
              <a:gd name="connsiteY47" fmla="*/ 657225 h 857250"/>
              <a:gd name="connsiteX48" fmla="*/ 1557337 w 1566862"/>
              <a:gd name="connsiteY48" fmla="*/ 619125 h 857250"/>
              <a:gd name="connsiteX49" fmla="*/ 1566862 w 1566862"/>
              <a:gd name="connsiteY49" fmla="*/ 590550 h 857250"/>
              <a:gd name="connsiteX50" fmla="*/ 1562100 w 1566862"/>
              <a:gd name="connsiteY50" fmla="*/ 481012 h 857250"/>
              <a:gd name="connsiteX51" fmla="*/ 1552575 w 1566862"/>
              <a:gd name="connsiteY51" fmla="*/ 452437 h 857250"/>
              <a:gd name="connsiteX52" fmla="*/ 1538287 w 1566862"/>
              <a:gd name="connsiteY52" fmla="*/ 442912 h 857250"/>
              <a:gd name="connsiteX53" fmla="*/ 1528762 w 1566862"/>
              <a:gd name="connsiteY53" fmla="*/ 428625 h 857250"/>
              <a:gd name="connsiteX54" fmla="*/ 1514475 w 1566862"/>
              <a:gd name="connsiteY54" fmla="*/ 423862 h 857250"/>
              <a:gd name="connsiteX55" fmla="*/ 1509712 w 1566862"/>
              <a:gd name="connsiteY55" fmla="*/ 409575 h 857250"/>
              <a:gd name="connsiteX56" fmla="*/ 1485900 w 1566862"/>
              <a:gd name="connsiteY56" fmla="*/ 390525 h 857250"/>
              <a:gd name="connsiteX57" fmla="*/ 1476375 w 1566862"/>
              <a:gd name="connsiteY57" fmla="*/ 376237 h 857250"/>
              <a:gd name="connsiteX58" fmla="*/ 1462087 w 1566862"/>
              <a:gd name="connsiteY58" fmla="*/ 366712 h 857250"/>
              <a:gd name="connsiteX59" fmla="*/ 1457325 w 1566862"/>
              <a:gd name="connsiteY59" fmla="*/ 352425 h 857250"/>
              <a:gd name="connsiteX60" fmla="*/ 1428750 w 1566862"/>
              <a:gd name="connsiteY60" fmla="*/ 333375 h 857250"/>
              <a:gd name="connsiteX61" fmla="*/ 1423987 w 1566862"/>
              <a:gd name="connsiteY61" fmla="*/ 319087 h 857250"/>
              <a:gd name="connsiteX62" fmla="*/ 1414462 w 1566862"/>
              <a:gd name="connsiteY62" fmla="*/ 304800 h 857250"/>
              <a:gd name="connsiteX63" fmla="*/ 1385887 w 1566862"/>
              <a:gd name="connsiteY63" fmla="*/ 280987 h 857250"/>
              <a:gd name="connsiteX64" fmla="*/ 1371600 w 1566862"/>
              <a:gd name="connsiteY64" fmla="*/ 276225 h 857250"/>
              <a:gd name="connsiteX65" fmla="*/ 1338262 w 1566862"/>
              <a:gd name="connsiteY65" fmla="*/ 257175 h 857250"/>
              <a:gd name="connsiteX66" fmla="*/ 1323975 w 1566862"/>
              <a:gd name="connsiteY66" fmla="*/ 252412 h 857250"/>
              <a:gd name="connsiteX67" fmla="*/ 1295400 w 1566862"/>
              <a:gd name="connsiteY67" fmla="*/ 233362 h 857250"/>
              <a:gd name="connsiteX68" fmla="*/ 1252537 w 1566862"/>
              <a:gd name="connsiteY68" fmla="*/ 214312 h 857250"/>
              <a:gd name="connsiteX69" fmla="*/ 1233487 w 1566862"/>
              <a:gd name="connsiteY69" fmla="*/ 185737 h 857250"/>
              <a:gd name="connsiteX70" fmla="*/ 1228725 w 1566862"/>
              <a:gd name="connsiteY70" fmla="*/ 171450 h 857250"/>
              <a:gd name="connsiteX71" fmla="*/ 1209675 w 1566862"/>
              <a:gd name="connsiteY71" fmla="*/ 161925 h 857250"/>
              <a:gd name="connsiteX72" fmla="*/ 1204912 w 1566862"/>
              <a:gd name="connsiteY72" fmla="*/ 147637 h 857250"/>
              <a:gd name="connsiteX73" fmla="*/ 1162050 w 1566862"/>
              <a:gd name="connsiteY73" fmla="*/ 133350 h 857250"/>
              <a:gd name="connsiteX74" fmla="*/ 1147762 w 1566862"/>
              <a:gd name="connsiteY74" fmla="*/ 128587 h 857250"/>
              <a:gd name="connsiteX75" fmla="*/ 1133475 w 1566862"/>
              <a:gd name="connsiteY75" fmla="*/ 123825 h 857250"/>
              <a:gd name="connsiteX76" fmla="*/ 1123950 w 1566862"/>
              <a:gd name="connsiteY76" fmla="*/ 109537 h 857250"/>
              <a:gd name="connsiteX77" fmla="*/ 1109662 w 1566862"/>
              <a:gd name="connsiteY77" fmla="*/ 104775 h 857250"/>
              <a:gd name="connsiteX78" fmla="*/ 1104900 w 1566862"/>
              <a:gd name="connsiteY78" fmla="*/ 90487 h 857250"/>
              <a:gd name="connsiteX79" fmla="*/ 1076325 w 1566862"/>
              <a:gd name="connsiteY79" fmla="*/ 80962 h 857250"/>
              <a:gd name="connsiteX80" fmla="*/ 1062037 w 1566862"/>
              <a:gd name="connsiteY80" fmla="*/ 76200 h 857250"/>
              <a:gd name="connsiteX81" fmla="*/ 1033462 w 1566862"/>
              <a:gd name="connsiteY81" fmla="*/ 57150 h 857250"/>
              <a:gd name="connsiteX82" fmla="*/ 1019175 w 1566862"/>
              <a:gd name="connsiteY82" fmla="*/ 47625 h 857250"/>
              <a:gd name="connsiteX83" fmla="*/ 990600 w 1566862"/>
              <a:gd name="connsiteY83" fmla="*/ 38100 h 857250"/>
              <a:gd name="connsiteX84" fmla="*/ 952500 w 1566862"/>
              <a:gd name="connsiteY84" fmla="*/ 28575 h 857250"/>
              <a:gd name="connsiteX85" fmla="*/ 823912 w 1566862"/>
              <a:gd name="connsiteY85" fmla="*/ 23812 h 857250"/>
              <a:gd name="connsiteX86" fmla="*/ 790575 w 1566862"/>
              <a:gd name="connsiteY86" fmla="*/ 14287 h 857250"/>
              <a:gd name="connsiteX87" fmla="*/ 762000 w 1566862"/>
              <a:gd name="connsiteY87" fmla="*/ 4762 h 857250"/>
              <a:gd name="connsiteX88" fmla="*/ 714375 w 1566862"/>
              <a:gd name="connsiteY88" fmla="*/ 0 h 857250"/>
              <a:gd name="connsiteX89" fmla="*/ 371475 w 1566862"/>
              <a:gd name="connsiteY89" fmla="*/ 4762 h 857250"/>
              <a:gd name="connsiteX90" fmla="*/ 319087 w 1566862"/>
              <a:gd name="connsiteY90" fmla="*/ 45244 h 857250"/>
              <a:gd name="connsiteX91" fmla="*/ 302419 w 1566862"/>
              <a:gd name="connsiteY91" fmla="*/ 76200 h 857250"/>
              <a:gd name="connsiteX92" fmla="*/ 276225 w 1566862"/>
              <a:gd name="connsiteY92" fmla="*/ 138112 h 857250"/>
              <a:gd name="connsiteX93" fmla="*/ 257175 w 1566862"/>
              <a:gd name="connsiteY93" fmla="*/ 180975 h 857250"/>
              <a:gd name="connsiteX94" fmla="*/ 242887 w 1566862"/>
              <a:gd name="connsiteY94" fmla="*/ 185737 h 857250"/>
              <a:gd name="connsiteX95" fmla="*/ 195262 w 1566862"/>
              <a:gd name="connsiteY95" fmla="*/ 180975 h 857250"/>
              <a:gd name="connsiteX96" fmla="*/ 166687 w 1566862"/>
              <a:gd name="connsiteY96" fmla="*/ 171450 h 857250"/>
              <a:gd name="connsiteX97" fmla="*/ 152400 w 1566862"/>
              <a:gd name="connsiteY97" fmla="*/ 166687 h 857250"/>
              <a:gd name="connsiteX98" fmla="*/ 76200 w 1566862"/>
              <a:gd name="connsiteY98"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61925 w 1566862"/>
              <a:gd name="connsiteY10" fmla="*/ 666750 h 857250"/>
              <a:gd name="connsiteX11" fmla="*/ 176212 w 1566862"/>
              <a:gd name="connsiteY11" fmla="*/ 661987 h 857250"/>
              <a:gd name="connsiteX12" fmla="*/ 209550 w 1566862"/>
              <a:gd name="connsiteY12" fmla="*/ 642937 h 857250"/>
              <a:gd name="connsiteX13" fmla="*/ 252412 w 1566862"/>
              <a:gd name="connsiteY13" fmla="*/ 647700 h 857250"/>
              <a:gd name="connsiteX14" fmla="*/ 328612 w 1566862"/>
              <a:gd name="connsiteY14" fmla="*/ 657225 h 857250"/>
              <a:gd name="connsiteX15" fmla="*/ 366712 w 1566862"/>
              <a:gd name="connsiteY15" fmla="*/ 666750 h 857250"/>
              <a:gd name="connsiteX16" fmla="*/ 381000 w 1566862"/>
              <a:gd name="connsiteY16" fmla="*/ 671512 h 857250"/>
              <a:gd name="connsiteX17" fmla="*/ 419100 w 1566862"/>
              <a:gd name="connsiteY17" fmla="*/ 681037 h 857250"/>
              <a:gd name="connsiteX18" fmla="*/ 433387 w 1566862"/>
              <a:gd name="connsiteY18" fmla="*/ 685800 h 857250"/>
              <a:gd name="connsiteX19" fmla="*/ 466725 w 1566862"/>
              <a:gd name="connsiteY19" fmla="*/ 690562 h 857250"/>
              <a:gd name="connsiteX20" fmla="*/ 485775 w 1566862"/>
              <a:gd name="connsiteY20" fmla="*/ 695325 h 857250"/>
              <a:gd name="connsiteX21" fmla="*/ 523875 w 1566862"/>
              <a:gd name="connsiteY21" fmla="*/ 700087 h 857250"/>
              <a:gd name="connsiteX22" fmla="*/ 538162 w 1566862"/>
              <a:gd name="connsiteY22" fmla="*/ 704850 h 857250"/>
              <a:gd name="connsiteX23" fmla="*/ 538162 w 1566862"/>
              <a:gd name="connsiteY23" fmla="*/ 733425 h 857250"/>
              <a:gd name="connsiteX24" fmla="*/ 542925 w 1566862"/>
              <a:gd name="connsiteY24" fmla="*/ 762000 h 857250"/>
              <a:gd name="connsiteX25" fmla="*/ 547687 w 1566862"/>
              <a:gd name="connsiteY25" fmla="*/ 776287 h 857250"/>
              <a:gd name="connsiteX26" fmla="*/ 561975 w 1566862"/>
              <a:gd name="connsiteY26" fmla="*/ 781050 h 857250"/>
              <a:gd name="connsiteX27" fmla="*/ 581025 w 1566862"/>
              <a:gd name="connsiteY27" fmla="*/ 800100 h 857250"/>
              <a:gd name="connsiteX28" fmla="*/ 623887 w 1566862"/>
              <a:gd name="connsiteY28" fmla="*/ 823912 h 857250"/>
              <a:gd name="connsiteX29" fmla="*/ 652462 w 1566862"/>
              <a:gd name="connsiteY29" fmla="*/ 838200 h 857250"/>
              <a:gd name="connsiteX30" fmla="*/ 666750 w 1566862"/>
              <a:gd name="connsiteY30" fmla="*/ 847725 h 857250"/>
              <a:gd name="connsiteX31" fmla="*/ 695325 w 1566862"/>
              <a:gd name="connsiteY31" fmla="*/ 857250 h 857250"/>
              <a:gd name="connsiteX32" fmla="*/ 800100 w 1566862"/>
              <a:gd name="connsiteY32" fmla="*/ 852487 h 857250"/>
              <a:gd name="connsiteX33" fmla="*/ 828675 w 1566862"/>
              <a:gd name="connsiteY33" fmla="*/ 842962 h 857250"/>
              <a:gd name="connsiteX34" fmla="*/ 842962 w 1566862"/>
              <a:gd name="connsiteY34" fmla="*/ 833437 h 857250"/>
              <a:gd name="connsiteX35" fmla="*/ 847725 w 1566862"/>
              <a:gd name="connsiteY35" fmla="*/ 814387 h 857250"/>
              <a:gd name="connsiteX36" fmla="*/ 862012 w 1566862"/>
              <a:gd name="connsiteY36" fmla="*/ 804862 h 857250"/>
              <a:gd name="connsiteX37" fmla="*/ 942975 w 1566862"/>
              <a:gd name="connsiteY37" fmla="*/ 800100 h 857250"/>
              <a:gd name="connsiteX38" fmla="*/ 1366837 w 1566862"/>
              <a:gd name="connsiteY38" fmla="*/ 795337 h 857250"/>
              <a:gd name="connsiteX39" fmla="*/ 1419225 w 1566862"/>
              <a:gd name="connsiteY39" fmla="*/ 785812 h 857250"/>
              <a:gd name="connsiteX40" fmla="*/ 1447800 w 1566862"/>
              <a:gd name="connsiteY40" fmla="*/ 776287 h 857250"/>
              <a:gd name="connsiteX41" fmla="*/ 1471612 w 1566862"/>
              <a:gd name="connsiteY41" fmla="*/ 771525 h 857250"/>
              <a:gd name="connsiteX42" fmla="*/ 1509712 w 1566862"/>
              <a:gd name="connsiteY42" fmla="*/ 762000 h 857250"/>
              <a:gd name="connsiteX43" fmla="*/ 1538287 w 1566862"/>
              <a:gd name="connsiteY43" fmla="*/ 738187 h 857250"/>
              <a:gd name="connsiteX44" fmla="*/ 1543050 w 1566862"/>
              <a:gd name="connsiteY44" fmla="*/ 723900 h 857250"/>
              <a:gd name="connsiteX45" fmla="*/ 1552575 w 1566862"/>
              <a:gd name="connsiteY45" fmla="*/ 709612 h 857250"/>
              <a:gd name="connsiteX46" fmla="*/ 1552575 w 1566862"/>
              <a:gd name="connsiteY46" fmla="*/ 657225 h 857250"/>
              <a:gd name="connsiteX47" fmla="*/ 1557337 w 1566862"/>
              <a:gd name="connsiteY47" fmla="*/ 619125 h 857250"/>
              <a:gd name="connsiteX48" fmla="*/ 1566862 w 1566862"/>
              <a:gd name="connsiteY48" fmla="*/ 590550 h 857250"/>
              <a:gd name="connsiteX49" fmla="*/ 1562100 w 1566862"/>
              <a:gd name="connsiteY49" fmla="*/ 481012 h 857250"/>
              <a:gd name="connsiteX50" fmla="*/ 1552575 w 1566862"/>
              <a:gd name="connsiteY50" fmla="*/ 452437 h 857250"/>
              <a:gd name="connsiteX51" fmla="*/ 1538287 w 1566862"/>
              <a:gd name="connsiteY51" fmla="*/ 442912 h 857250"/>
              <a:gd name="connsiteX52" fmla="*/ 1528762 w 1566862"/>
              <a:gd name="connsiteY52" fmla="*/ 428625 h 857250"/>
              <a:gd name="connsiteX53" fmla="*/ 1514475 w 1566862"/>
              <a:gd name="connsiteY53" fmla="*/ 423862 h 857250"/>
              <a:gd name="connsiteX54" fmla="*/ 1509712 w 1566862"/>
              <a:gd name="connsiteY54" fmla="*/ 409575 h 857250"/>
              <a:gd name="connsiteX55" fmla="*/ 1485900 w 1566862"/>
              <a:gd name="connsiteY55" fmla="*/ 390525 h 857250"/>
              <a:gd name="connsiteX56" fmla="*/ 1476375 w 1566862"/>
              <a:gd name="connsiteY56" fmla="*/ 376237 h 857250"/>
              <a:gd name="connsiteX57" fmla="*/ 1462087 w 1566862"/>
              <a:gd name="connsiteY57" fmla="*/ 366712 h 857250"/>
              <a:gd name="connsiteX58" fmla="*/ 1457325 w 1566862"/>
              <a:gd name="connsiteY58" fmla="*/ 352425 h 857250"/>
              <a:gd name="connsiteX59" fmla="*/ 1428750 w 1566862"/>
              <a:gd name="connsiteY59" fmla="*/ 333375 h 857250"/>
              <a:gd name="connsiteX60" fmla="*/ 1423987 w 1566862"/>
              <a:gd name="connsiteY60" fmla="*/ 319087 h 857250"/>
              <a:gd name="connsiteX61" fmla="*/ 1414462 w 1566862"/>
              <a:gd name="connsiteY61" fmla="*/ 304800 h 857250"/>
              <a:gd name="connsiteX62" fmla="*/ 1385887 w 1566862"/>
              <a:gd name="connsiteY62" fmla="*/ 280987 h 857250"/>
              <a:gd name="connsiteX63" fmla="*/ 1371600 w 1566862"/>
              <a:gd name="connsiteY63" fmla="*/ 276225 h 857250"/>
              <a:gd name="connsiteX64" fmla="*/ 1338262 w 1566862"/>
              <a:gd name="connsiteY64" fmla="*/ 257175 h 857250"/>
              <a:gd name="connsiteX65" fmla="*/ 1323975 w 1566862"/>
              <a:gd name="connsiteY65" fmla="*/ 252412 h 857250"/>
              <a:gd name="connsiteX66" fmla="*/ 1295400 w 1566862"/>
              <a:gd name="connsiteY66" fmla="*/ 233362 h 857250"/>
              <a:gd name="connsiteX67" fmla="*/ 1252537 w 1566862"/>
              <a:gd name="connsiteY67" fmla="*/ 214312 h 857250"/>
              <a:gd name="connsiteX68" fmla="*/ 1233487 w 1566862"/>
              <a:gd name="connsiteY68" fmla="*/ 185737 h 857250"/>
              <a:gd name="connsiteX69" fmla="*/ 1228725 w 1566862"/>
              <a:gd name="connsiteY69" fmla="*/ 171450 h 857250"/>
              <a:gd name="connsiteX70" fmla="*/ 1209675 w 1566862"/>
              <a:gd name="connsiteY70" fmla="*/ 161925 h 857250"/>
              <a:gd name="connsiteX71" fmla="*/ 1204912 w 1566862"/>
              <a:gd name="connsiteY71" fmla="*/ 147637 h 857250"/>
              <a:gd name="connsiteX72" fmla="*/ 1162050 w 1566862"/>
              <a:gd name="connsiteY72" fmla="*/ 133350 h 857250"/>
              <a:gd name="connsiteX73" fmla="*/ 1147762 w 1566862"/>
              <a:gd name="connsiteY73" fmla="*/ 128587 h 857250"/>
              <a:gd name="connsiteX74" fmla="*/ 1133475 w 1566862"/>
              <a:gd name="connsiteY74" fmla="*/ 123825 h 857250"/>
              <a:gd name="connsiteX75" fmla="*/ 1123950 w 1566862"/>
              <a:gd name="connsiteY75" fmla="*/ 109537 h 857250"/>
              <a:gd name="connsiteX76" fmla="*/ 1109662 w 1566862"/>
              <a:gd name="connsiteY76" fmla="*/ 104775 h 857250"/>
              <a:gd name="connsiteX77" fmla="*/ 1104900 w 1566862"/>
              <a:gd name="connsiteY77" fmla="*/ 90487 h 857250"/>
              <a:gd name="connsiteX78" fmla="*/ 1076325 w 1566862"/>
              <a:gd name="connsiteY78" fmla="*/ 80962 h 857250"/>
              <a:gd name="connsiteX79" fmla="*/ 1062037 w 1566862"/>
              <a:gd name="connsiteY79" fmla="*/ 76200 h 857250"/>
              <a:gd name="connsiteX80" fmla="*/ 1033462 w 1566862"/>
              <a:gd name="connsiteY80" fmla="*/ 57150 h 857250"/>
              <a:gd name="connsiteX81" fmla="*/ 1019175 w 1566862"/>
              <a:gd name="connsiteY81" fmla="*/ 47625 h 857250"/>
              <a:gd name="connsiteX82" fmla="*/ 990600 w 1566862"/>
              <a:gd name="connsiteY82" fmla="*/ 38100 h 857250"/>
              <a:gd name="connsiteX83" fmla="*/ 952500 w 1566862"/>
              <a:gd name="connsiteY83" fmla="*/ 28575 h 857250"/>
              <a:gd name="connsiteX84" fmla="*/ 823912 w 1566862"/>
              <a:gd name="connsiteY84" fmla="*/ 23812 h 857250"/>
              <a:gd name="connsiteX85" fmla="*/ 790575 w 1566862"/>
              <a:gd name="connsiteY85" fmla="*/ 14287 h 857250"/>
              <a:gd name="connsiteX86" fmla="*/ 762000 w 1566862"/>
              <a:gd name="connsiteY86" fmla="*/ 4762 h 857250"/>
              <a:gd name="connsiteX87" fmla="*/ 714375 w 1566862"/>
              <a:gd name="connsiteY87" fmla="*/ 0 h 857250"/>
              <a:gd name="connsiteX88" fmla="*/ 371475 w 1566862"/>
              <a:gd name="connsiteY88" fmla="*/ 4762 h 857250"/>
              <a:gd name="connsiteX89" fmla="*/ 319087 w 1566862"/>
              <a:gd name="connsiteY89" fmla="*/ 45244 h 857250"/>
              <a:gd name="connsiteX90" fmla="*/ 302419 w 1566862"/>
              <a:gd name="connsiteY90" fmla="*/ 76200 h 857250"/>
              <a:gd name="connsiteX91" fmla="*/ 276225 w 1566862"/>
              <a:gd name="connsiteY91" fmla="*/ 138112 h 857250"/>
              <a:gd name="connsiteX92" fmla="*/ 257175 w 1566862"/>
              <a:gd name="connsiteY92" fmla="*/ 180975 h 857250"/>
              <a:gd name="connsiteX93" fmla="*/ 242887 w 1566862"/>
              <a:gd name="connsiteY93" fmla="*/ 185737 h 857250"/>
              <a:gd name="connsiteX94" fmla="*/ 195262 w 1566862"/>
              <a:gd name="connsiteY94" fmla="*/ 180975 h 857250"/>
              <a:gd name="connsiteX95" fmla="*/ 166687 w 1566862"/>
              <a:gd name="connsiteY95" fmla="*/ 171450 h 857250"/>
              <a:gd name="connsiteX96" fmla="*/ 152400 w 1566862"/>
              <a:gd name="connsiteY96" fmla="*/ 166687 h 857250"/>
              <a:gd name="connsiteX97" fmla="*/ 76200 w 1566862"/>
              <a:gd name="connsiteY97"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76212 w 1566862"/>
              <a:gd name="connsiteY10" fmla="*/ 661987 h 857250"/>
              <a:gd name="connsiteX11" fmla="*/ 209550 w 1566862"/>
              <a:gd name="connsiteY11" fmla="*/ 642937 h 857250"/>
              <a:gd name="connsiteX12" fmla="*/ 252412 w 1566862"/>
              <a:gd name="connsiteY12" fmla="*/ 647700 h 857250"/>
              <a:gd name="connsiteX13" fmla="*/ 328612 w 1566862"/>
              <a:gd name="connsiteY13" fmla="*/ 657225 h 857250"/>
              <a:gd name="connsiteX14" fmla="*/ 366712 w 1566862"/>
              <a:gd name="connsiteY14" fmla="*/ 666750 h 857250"/>
              <a:gd name="connsiteX15" fmla="*/ 381000 w 1566862"/>
              <a:gd name="connsiteY15" fmla="*/ 671512 h 857250"/>
              <a:gd name="connsiteX16" fmla="*/ 419100 w 1566862"/>
              <a:gd name="connsiteY16" fmla="*/ 681037 h 857250"/>
              <a:gd name="connsiteX17" fmla="*/ 433387 w 1566862"/>
              <a:gd name="connsiteY17" fmla="*/ 685800 h 857250"/>
              <a:gd name="connsiteX18" fmla="*/ 466725 w 1566862"/>
              <a:gd name="connsiteY18" fmla="*/ 690562 h 857250"/>
              <a:gd name="connsiteX19" fmla="*/ 485775 w 1566862"/>
              <a:gd name="connsiteY19" fmla="*/ 695325 h 857250"/>
              <a:gd name="connsiteX20" fmla="*/ 523875 w 1566862"/>
              <a:gd name="connsiteY20" fmla="*/ 700087 h 857250"/>
              <a:gd name="connsiteX21" fmla="*/ 538162 w 1566862"/>
              <a:gd name="connsiteY21" fmla="*/ 704850 h 857250"/>
              <a:gd name="connsiteX22" fmla="*/ 538162 w 1566862"/>
              <a:gd name="connsiteY22" fmla="*/ 733425 h 857250"/>
              <a:gd name="connsiteX23" fmla="*/ 542925 w 1566862"/>
              <a:gd name="connsiteY23" fmla="*/ 762000 h 857250"/>
              <a:gd name="connsiteX24" fmla="*/ 547687 w 1566862"/>
              <a:gd name="connsiteY24" fmla="*/ 776287 h 857250"/>
              <a:gd name="connsiteX25" fmla="*/ 561975 w 1566862"/>
              <a:gd name="connsiteY25" fmla="*/ 781050 h 857250"/>
              <a:gd name="connsiteX26" fmla="*/ 581025 w 1566862"/>
              <a:gd name="connsiteY26" fmla="*/ 800100 h 857250"/>
              <a:gd name="connsiteX27" fmla="*/ 623887 w 1566862"/>
              <a:gd name="connsiteY27" fmla="*/ 823912 h 857250"/>
              <a:gd name="connsiteX28" fmla="*/ 652462 w 1566862"/>
              <a:gd name="connsiteY28" fmla="*/ 838200 h 857250"/>
              <a:gd name="connsiteX29" fmla="*/ 666750 w 1566862"/>
              <a:gd name="connsiteY29" fmla="*/ 847725 h 857250"/>
              <a:gd name="connsiteX30" fmla="*/ 695325 w 1566862"/>
              <a:gd name="connsiteY30" fmla="*/ 857250 h 857250"/>
              <a:gd name="connsiteX31" fmla="*/ 800100 w 1566862"/>
              <a:gd name="connsiteY31" fmla="*/ 852487 h 857250"/>
              <a:gd name="connsiteX32" fmla="*/ 828675 w 1566862"/>
              <a:gd name="connsiteY32" fmla="*/ 842962 h 857250"/>
              <a:gd name="connsiteX33" fmla="*/ 842962 w 1566862"/>
              <a:gd name="connsiteY33" fmla="*/ 833437 h 857250"/>
              <a:gd name="connsiteX34" fmla="*/ 847725 w 1566862"/>
              <a:gd name="connsiteY34" fmla="*/ 814387 h 857250"/>
              <a:gd name="connsiteX35" fmla="*/ 862012 w 1566862"/>
              <a:gd name="connsiteY35" fmla="*/ 804862 h 857250"/>
              <a:gd name="connsiteX36" fmla="*/ 942975 w 1566862"/>
              <a:gd name="connsiteY36" fmla="*/ 800100 h 857250"/>
              <a:gd name="connsiteX37" fmla="*/ 1366837 w 1566862"/>
              <a:gd name="connsiteY37" fmla="*/ 795337 h 857250"/>
              <a:gd name="connsiteX38" fmla="*/ 1419225 w 1566862"/>
              <a:gd name="connsiteY38" fmla="*/ 785812 h 857250"/>
              <a:gd name="connsiteX39" fmla="*/ 1447800 w 1566862"/>
              <a:gd name="connsiteY39" fmla="*/ 776287 h 857250"/>
              <a:gd name="connsiteX40" fmla="*/ 1471612 w 1566862"/>
              <a:gd name="connsiteY40" fmla="*/ 771525 h 857250"/>
              <a:gd name="connsiteX41" fmla="*/ 1509712 w 1566862"/>
              <a:gd name="connsiteY41" fmla="*/ 762000 h 857250"/>
              <a:gd name="connsiteX42" fmla="*/ 1538287 w 1566862"/>
              <a:gd name="connsiteY42" fmla="*/ 738187 h 857250"/>
              <a:gd name="connsiteX43" fmla="*/ 1543050 w 1566862"/>
              <a:gd name="connsiteY43" fmla="*/ 723900 h 857250"/>
              <a:gd name="connsiteX44" fmla="*/ 1552575 w 1566862"/>
              <a:gd name="connsiteY44" fmla="*/ 709612 h 857250"/>
              <a:gd name="connsiteX45" fmla="*/ 1552575 w 1566862"/>
              <a:gd name="connsiteY45" fmla="*/ 657225 h 857250"/>
              <a:gd name="connsiteX46" fmla="*/ 1557337 w 1566862"/>
              <a:gd name="connsiteY46" fmla="*/ 619125 h 857250"/>
              <a:gd name="connsiteX47" fmla="*/ 1566862 w 1566862"/>
              <a:gd name="connsiteY47" fmla="*/ 590550 h 857250"/>
              <a:gd name="connsiteX48" fmla="*/ 1562100 w 1566862"/>
              <a:gd name="connsiteY48" fmla="*/ 481012 h 857250"/>
              <a:gd name="connsiteX49" fmla="*/ 1552575 w 1566862"/>
              <a:gd name="connsiteY49" fmla="*/ 452437 h 857250"/>
              <a:gd name="connsiteX50" fmla="*/ 1538287 w 1566862"/>
              <a:gd name="connsiteY50" fmla="*/ 442912 h 857250"/>
              <a:gd name="connsiteX51" fmla="*/ 1528762 w 1566862"/>
              <a:gd name="connsiteY51" fmla="*/ 428625 h 857250"/>
              <a:gd name="connsiteX52" fmla="*/ 1514475 w 1566862"/>
              <a:gd name="connsiteY52" fmla="*/ 423862 h 857250"/>
              <a:gd name="connsiteX53" fmla="*/ 1509712 w 1566862"/>
              <a:gd name="connsiteY53" fmla="*/ 409575 h 857250"/>
              <a:gd name="connsiteX54" fmla="*/ 1485900 w 1566862"/>
              <a:gd name="connsiteY54" fmla="*/ 390525 h 857250"/>
              <a:gd name="connsiteX55" fmla="*/ 1476375 w 1566862"/>
              <a:gd name="connsiteY55" fmla="*/ 376237 h 857250"/>
              <a:gd name="connsiteX56" fmla="*/ 1462087 w 1566862"/>
              <a:gd name="connsiteY56" fmla="*/ 366712 h 857250"/>
              <a:gd name="connsiteX57" fmla="*/ 1457325 w 1566862"/>
              <a:gd name="connsiteY57" fmla="*/ 352425 h 857250"/>
              <a:gd name="connsiteX58" fmla="*/ 1428750 w 1566862"/>
              <a:gd name="connsiteY58" fmla="*/ 333375 h 857250"/>
              <a:gd name="connsiteX59" fmla="*/ 1423987 w 1566862"/>
              <a:gd name="connsiteY59" fmla="*/ 319087 h 857250"/>
              <a:gd name="connsiteX60" fmla="*/ 1414462 w 1566862"/>
              <a:gd name="connsiteY60" fmla="*/ 304800 h 857250"/>
              <a:gd name="connsiteX61" fmla="*/ 1385887 w 1566862"/>
              <a:gd name="connsiteY61" fmla="*/ 280987 h 857250"/>
              <a:gd name="connsiteX62" fmla="*/ 1371600 w 1566862"/>
              <a:gd name="connsiteY62" fmla="*/ 276225 h 857250"/>
              <a:gd name="connsiteX63" fmla="*/ 1338262 w 1566862"/>
              <a:gd name="connsiteY63" fmla="*/ 257175 h 857250"/>
              <a:gd name="connsiteX64" fmla="*/ 1323975 w 1566862"/>
              <a:gd name="connsiteY64" fmla="*/ 252412 h 857250"/>
              <a:gd name="connsiteX65" fmla="*/ 1295400 w 1566862"/>
              <a:gd name="connsiteY65" fmla="*/ 233362 h 857250"/>
              <a:gd name="connsiteX66" fmla="*/ 1252537 w 1566862"/>
              <a:gd name="connsiteY66" fmla="*/ 214312 h 857250"/>
              <a:gd name="connsiteX67" fmla="*/ 1233487 w 1566862"/>
              <a:gd name="connsiteY67" fmla="*/ 185737 h 857250"/>
              <a:gd name="connsiteX68" fmla="*/ 1228725 w 1566862"/>
              <a:gd name="connsiteY68" fmla="*/ 171450 h 857250"/>
              <a:gd name="connsiteX69" fmla="*/ 1209675 w 1566862"/>
              <a:gd name="connsiteY69" fmla="*/ 161925 h 857250"/>
              <a:gd name="connsiteX70" fmla="*/ 1204912 w 1566862"/>
              <a:gd name="connsiteY70" fmla="*/ 147637 h 857250"/>
              <a:gd name="connsiteX71" fmla="*/ 1162050 w 1566862"/>
              <a:gd name="connsiteY71" fmla="*/ 133350 h 857250"/>
              <a:gd name="connsiteX72" fmla="*/ 1147762 w 1566862"/>
              <a:gd name="connsiteY72" fmla="*/ 128587 h 857250"/>
              <a:gd name="connsiteX73" fmla="*/ 1133475 w 1566862"/>
              <a:gd name="connsiteY73" fmla="*/ 123825 h 857250"/>
              <a:gd name="connsiteX74" fmla="*/ 1123950 w 1566862"/>
              <a:gd name="connsiteY74" fmla="*/ 109537 h 857250"/>
              <a:gd name="connsiteX75" fmla="*/ 1109662 w 1566862"/>
              <a:gd name="connsiteY75" fmla="*/ 104775 h 857250"/>
              <a:gd name="connsiteX76" fmla="*/ 1104900 w 1566862"/>
              <a:gd name="connsiteY76" fmla="*/ 90487 h 857250"/>
              <a:gd name="connsiteX77" fmla="*/ 1076325 w 1566862"/>
              <a:gd name="connsiteY77" fmla="*/ 80962 h 857250"/>
              <a:gd name="connsiteX78" fmla="*/ 1062037 w 1566862"/>
              <a:gd name="connsiteY78" fmla="*/ 76200 h 857250"/>
              <a:gd name="connsiteX79" fmla="*/ 1033462 w 1566862"/>
              <a:gd name="connsiteY79" fmla="*/ 57150 h 857250"/>
              <a:gd name="connsiteX80" fmla="*/ 1019175 w 1566862"/>
              <a:gd name="connsiteY80" fmla="*/ 47625 h 857250"/>
              <a:gd name="connsiteX81" fmla="*/ 990600 w 1566862"/>
              <a:gd name="connsiteY81" fmla="*/ 38100 h 857250"/>
              <a:gd name="connsiteX82" fmla="*/ 952500 w 1566862"/>
              <a:gd name="connsiteY82" fmla="*/ 28575 h 857250"/>
              <a:gd name="connsiteX83" fmla="*/ 823912 w 1566862"/>
              <a:gd name="connsiteY83" fmla="*/ 23812 h 857250"/>
              <a:gd name="connsiteX84" fmla="*/ 790575 w 1566862"/>
              <a:gd name="connsiteY84" fmla="*/ 14287 h 857250"/>
              <a:gd name="connsiteX85" fmla="*/ 762000 w 1566862"/>
              <a:gd name="connsiteY85" fmla="*/ 4762 h 857250"/>
              <a:gd name="connsiteX86" fmla="*/ 714375 w 1566862"/>
              <a:gd name="connsiteY86" fmla="*/ 0 h 857250"/>
              <a:gd name="connsiteX87" fmla="*/ 371475 w 1566862"/>
              <a:gd name="connsiteY87" fmla="*/ 4762 h 857250"/>
              <a:gd name="connsiteX88" fmla="*/ 319087 w 1566862"/>
              <a:gd name="connsiteY88" fmla="*/ 45244 h 857250"/>
              <a:gd name="connsiteX89" fmla="*/ 302419 w 1566862"/>
              <a:gd name="connsiteY89" fmla="*/ 76200 h 857250"/>
              <a:gd name="connsiteX90" fmla="*/ 276225 w 1566862"/>
              <a:gd name="connsiteY90" fmla="*/ 138112 h 857250"/>
              <a:gd name="connsiteX91" fmla="*/ 257175 w 1566862"/>
              <a:gd name="connsiteY91" fmla="*/ 180975 h 857250"/>
              <a:gd name="connsiteX92" fmla="*/ 242887 w 1566862"/>
              <a:gd name="connsiteY92" fmla="*/ 185737 h 857250"/>
              <a:gd name="connsiteX93" fmla="*/ 195262 w 1566862"/>
              <a:gd name="connsiteY93" fmla="*/ 180975 h 857250"/>
              <a:gd name="connsiteX94" fmla="*/ 166687 w 1566862"/>
              <a:gd name="connsiteY94" fmla="*/ 171450 h 857250"/>
              <a:gd name="connsiteX95" fmla="*/ 152400 w 1566862"/>
              <a:gd name="connsiteY95" fmla="*/ 166687 h 857250"/>
              <a:gd name="connsiteX96" fmla="*/ 76200 w 1566862"/>
              <a:gd name="connsiteY96"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76212 w 1566862"/>
              <a:gd name="connsiteY10" fmla="*/ 661987 h 857250"/>
              <a:gd name="connsiteX11" fmla="*/ 209550 w 1566862"/>
              <a:gd name="connsiteY11" fmla="*/ 642937 h 857250"/>
              <a:gd name="connsiteX12" fmla="*/ 252412 w 1566862"/>
              <a:gd name="connsiteY12" fmla="*/ 647700 h 857250"/>
              <a:gd name="connsiteX13" fmla="*/ 328612 w 1566862"/>
              <a:gd name="connsiteY13" fmla="*/ 657225 h 857250"/>
              <a:gd name="connsiteX14" fmla="*/ 381000 w 1566862"/>
              <a:gd name="connsiteY14" fmla="*/ 671512 h 857250"/>
              <a:gd name="connsiteX15" fmla="*/ 419100 w 1566862"/>
              <a:gd name="connsiteY15" fmla="*/ 681037 h 857250"/>
              <a:gd name="connsiteX16" fmla="*/ 433387 w 1566862"/>
              <a:gd name="connsiteY16" fmla="*/ 685800 h 857250"/>
              <a:gd name="connsiteX17" fmla="*/ 466725 w 1566862"/>
              <a:gd name="connsiteY17" fmla="*/ 690562 h 857250"/>
              <a:gd name="connsiteX18" fmla="*/ 485775 w 1566862"/>
              <a:gd name="connsiteY18" fmla="*/ 695325 h 857250"/>
              <a:gd name="connsiteX19" fmla="*/ 523875 w 1566862"/>
              <a:gd name="connsiteY19" fmla="*/ 700087 h 857250"/>
              <a:gd name="connsiteX20" fmla="*/ 538162 w 1566862"/>
              <a:gd name="connsiteY20" fmla="*/ 704850 h 857250"/>
              <a:gd name="connsiteX21" fmla="*/ 538162 w 1566862"/>
              <a:gd name="connsiteY21" fmla="*/ 733425 h 857250"/>
              <a:gd name="connsiteX22" fmla="*/ 542925 w 1566862"/>
              <a:gd name="connsiteY22" fmla="*/ 762000 h 857250"/>
              <a:gd name="connsiteX23" fmla="*/ 547687 w 1566862"/>
              <a:gd name="connsiteY23" fmla="*/ 776287 h 857250"/>
              <a:gd name="connsiteX24" fmla="*/ 561975 w 1566862"/>
              <a:gd name="connsiteY24" fmla="*/ 781050 h 857250"/>
              <a:gd name="connsiteX25" fmla="*/ 581025 w 1566862"/>
              <a:gd name="connsiteY25" fmla="*/ 800100 h 857250"/>
              <a:gd name="connsiteX26" fmla="*/ 623887 w 1566862"/>
              <a:gd name="connsiteY26" fmla="*/ 823912 h 857250"/>
              <a:gd name="connsiteX27" fmla="*/ 652462 w 1566862"/>
              <a:gd name="connsiteY27" fmla="*/ 838200 h 857250"/>
              <a:gd name="connsiteX28" fmla="*/ 666750 w 1566862"/>
              <a:gd name="connsiteY28" fmla="*/ 847725 h 857250"/>
              <a:gd name="connsiteX29" fmla="*/ 695325 w 1566862"/>
              <a:gd name="connsiteY29" fmla="*/ 857250 h 857250"/>
              <a:gd name="connsiteX30" fmla="*/ 800100 w 1566862"/>
              <a:gd name="connsiteY30" fmla="*/ 852487 h 857250"/>
              <a:gd name="connsiteX31" fmla="*/ 828675 w 1566862"/>
              <a:gd name="connsiteY31" fmla="*/ 842962 h 857250"/>
              <a:gd name="connsiteX32" fmla="*/ 842962 w 1566862"/>
              <a:gd name="connsiteY32" fmla="*/ 833437 h 857250"/>
              <a:gd name="connsiteX33" fmla="*/ 847725 w 1566862"/>
              <a:gd name="connsiteY33" fmla="*/ 814387 h 857250"/>
              <a:gd name="connsiteX34" fmla="*/ 862012 w 1566862"/>
              <a:gd name="connsiteY34" fmla="*/ 804862 h 857250"/>
              <a:gd name="connsiteX35" fmla="*/ 942975 w 1566862"/>
              <a:gd name="connsiteY35" fmla="*/ 800100 h 857250"/>
              <a:gd name="connsiteX36" fmla="*/ 1366837 w 1566862"/>
              <a:gd name="connsiteY36" fmla="*/ 795337 h 857250"/>
              <a:gd name="connsiteX37" fmla="*/ 1419225 w 1566862"/>
              <a:gd name="connsiteY37" fmla="*/ 785812 h 857250"/>
              <a:gd name="connsiteX38" fmla="*/ 1447800 w 1566862"/>
              <a:gd name="connsiteY38" fmla="*/ 776287 h 857250"/>
              <a:gd name="connsiteX39" fmla="*/ 1471612 w 1566862"/>
              <a:gd name="connsiteY39" fmla="*/ 771525 h 857250"/>
              <a:gd name="connsiteX40" fmla="*/ 1509712 w 1566862"/>
              <a:gd name="connsiteY40" fmla="*/ 762000 h 857250"/>
              <a:gd name="connsiteX41" fmla="*/ 1538287 w 1566862"/>
              <a:gd name="connsiteY41" fmla="*/ 738187 h 857250"/>
              <a:gd name="connsiteX42" fmla="*/ 1543050 w 1566862"/>
              <a:gd name="connsiteY42" fmla="*/ 723900 h 857250"/>
              <a:gd name="connsiteX43" fmla="*/ 1552575 w 1566862"/>
              <a:gd name="connsiteY43" fmla="*/ 709612 h 857250"/>
              <a:gd name="connsiteX44" fmla="*/ 1552575 w 1566862"/>
              <a:gd name="connsiteY44" fmla="*/ 657225 h 857250"/>
              <a:gd name="connsiteX45" fmla="*/ 1557337 w 1566862"/>
              <a:gd name="connsiteY45" fmla="*/ 619125 h 857250"/>
              <a:gd name="connsiteX46" fmla="*/ 1566862 w 1566862"/>
              <a:gd name="connsiteY46" fmla="*/ 590550 h 857250"/>
              <a:gd name="connsiteX47" fmla="*/ 1562100 w 1566862"/>
              <a:gd name="connsiteY47" fmla="*/ 481012 h 857250"/>
              <a:gd name="connsiteX48" fmla="*/ 1552575 w 1566862"/>
              <a:gd name="connsiteY48" fmla="*/ 452437 h 857250"/>
              <a:gd name="connsiteX49" fmla="*/ 1538287 w 1566862"/>
              <a:gd name="connsiteY49" fmla="*/ 442912 h 857250"/>
              <a:gd name="connsiteX50" fmla="*/ 1528762 w 1566862"/>
              <a:gd name="connsiteY50" fmla="*/ 428625 h 857250"/>
              <a:gd name="connsiteX51" fmla="*/ 1514475 w 1566862"/>
              <a:gd name="connsiteY51" fmla="*/ 423862 h 857250"/>
              <a:gd name="connsiteX52" fmla="*/ 1509712 w 1566862"/>
              <a:gd name="connsiteY52" fmla="*/ 409575 h 857250"/>
              <a:gd name="connsiteX53" fmla="*/ 1485900 w 1566862"/>
              <a:gd name="connsiteY53" fmla="*/ 390525 h 857250"/>
              <a:gd name="connsiteX54" fmla="*/ 1476375 w 1566862"/>
              <a:gd name="connsiteY54" fmla="*/ 376237 h 857250"/>
              <a:gd name="connsiteX55" fmla="*/ 1462087 w 1566862"/>
              <a:gd name="connsiteY55" fmla="*/ 366712 h 857250"/>
              <a:gd name="connsiteX56" fmla="*/ 1457325 w 1566862"/>
              <a:gd name="connsiteY56" fmla="*/ 352425 h 857250"/>
              <a:gd name="connsiteX57" fmla="*/ 1428750 w 1566862"/>
              <a:gd name="connsiteY57" fmla="*/ 333375 h 857250"/>
              <a:gd name="connsiteX58" fmla="*/ 1423987 w 1566862"/>
              <a:gd name="connsiteY58" fmla="*/ 319087 h 857250"/>
              <a:gd name="connsiteX59" fmla="*/ 1414462 w 1566862"/>
              <a:gd name="connsiteY59" fmla="*/ 304800 h 857250"/>
              <a:gd name="connsiteX60" fmla="*/ 1385887 w 1566862"/>
              <a:gd name="connsiteY60" fmla="*/ 280987 h 857250"/>
              <a:gd name="connsiteX61" fmla="*/ 1371600 w 1566862"/>
              <a:gd name="connsiteY61" fmla="*/ 276225 h 857250"/>
              <a:gd name="connsiteX62" fmla="*/ 1338262 w 1566862"/>
              <a:gd name="connsiteY62" fmla="*/ 257175 h 857250"/>
              <a:gd name="connsiteX63" fmla="*/ 1323975 w 1566862"/>
              <a:gd name="connsiteY63" fmla="*/ 252412 h 857250"/>
              <a:gd name="connsiteX64" fmla="*/ 1295400 w 1566862"/>
              <a:gd name="connsiteY64" fmla="*/ 233362 h 857250"/>
              <a:gd name="connsiteX65" fmla="*/ 1252537 w 1566862"/>
              <a:gd name="connsiteY65" fmla="*/ 214312 h 857250"/>
              <a:gd name="connsiteX66" fmla="*/ 1233487 w 1566862"/>
              <a:gd name="connsiteY66" fmla="*/ 185737 h 857250"/>
              <a:gd name="connsiteX67" fmla="*/ 1228725 w 1566862"/>
              <a:gd name="connsiteY67" fmla="*/ 171450 h 857250"/>
              <a:gd name="connsiteX68" fmla="*/ 1209675 w 1566862"/>
              <a:gd name="connsiteY68" fmla="*/ 161925 h 857250"/>
              <a:gd name="connsiteX69" fmla="*/ 1204912 w 1566862"/>
              <a:gd name="connsiteY69" fmla="*/ 147637 h 857250"/>
              <a:gd name="connsiteX70" fmla="*/ 1162050 w 1566862"/>
              <a:gd name="connsiteY70" fmla="*/ 133350 h 857250"/>
              <a:gd name="connsiteX71" fmla="*/ 1147762 w 1566862"/>
              <a:gd name="connsiteY71" fmla="*/ 128587 h 857250"/>
              <a:gd name="connsiteX72" fmla="*/ 1133475 w 1566862"/>
              <a:gd name="connsiteY72" fmla="*/ 123825 h 857250"/>
              <a:gd name="connsiteX73" fmla="*/ 1123950 w 1566862"/>
              <a:gd name="connsiteY73" fmla="*/ 109537 h 857250"/>
              <a:gd name="connsiteX74" fmla="*/ 1109662 w 1566862"/>
              <a:gd name="connsiteY74" fmla="*/ 104775 h 857250"/>
              <a:gd name="connsiteX75" fmla="*/ 1104900 w 1566862"/>
              <a:gd name="connsiteY75" fmla="*/ 90487 h 857250"/>
              <a:gd name="connsiteX76" fmla="*/ 1076325 w 1566862"/>
              <a:gd name="connsiteY76" fmla="*/ 80962 h 857250"/>
              <a:gd name="connsiteX77" fmla="*/ 1062037 w 1566862"/>
              <a:gd name="connsiteY77" fmla="*/ 76200 h 857250"/>
              <a:gd name="connsiteX78" fmla="*/ 1033462 w 1566862"/>
              <a:gd name="connsiteY78" fmla="*/ 57150 h 857250"/>
              <a:gd name="connsiteX79" fmla="*/ 1019175 w 1566862"/>
              <a:gd name="connsiteY79" fmla="*/ 47625 h 857250"/>
              <a:gd name="connsiteX80" fmla="*/ 990600 w 1566862"/>
              <a:gd name="connsiteY80" fmla="*/ 38100 h 857250"/>
              <a:gd name="connsiteX81" fmla="*/ 952500 w 1566862"/>
              <a:gd name="connsiteY81" fmla="*/ 28575 h 857250"/>
              <a:gd name="connsiteX82" fmla="*/ 823912 w 1566862"/>
              <a:gd name="connsiteY82" fmla="*/ 23812 h 857250"/>
              <a:gd name="connsiteX83" fmla="*/ 790575 w 1566862"/>
              <a:gd name="connsiteY83" fmla="*/ 14287 h 857250"/>
              <a:gd name="connsiteX84" fmla="*/ 762000 w 1566862"/>
              <a:gd name="connsiteY84" fmla="*/ 4762 h 857250"/>
              <a:gd name="connsiteX85" fmla="*/ 714375 w 1566862"/>
              <a:gd name="connsiteY85" fmla="*/ 0 h 857250"/>
              <a:gd name="connsiteX86" fmla="*/ 371475 w 1566862"/>
              <a:gd name="connsiteY86" fmla="*/ 4762 h 857250"/>
              <a:gd name="connsiteX87" fmla="*/ 319087 w 1566862"/>
              <a:gd name="connsiteY87" fmla="*/ 45244 h 857250"/>
              <a:gd name="connsiteX88" fmla="*/ 302419 w 1566862"/>
              <a:gd name="connsiteY88" fmla="*/ 76200 h 857250"/>
              <a:gd name="connsiteX89" fmla="*/ 276225 w 1566862"/>
              <a:gd name="connsiteY89" fmla="*/ 138112 h 857250"/>
              <a:gd name="connsiteX90" fmla="*/ 257175 w 1566862"/>
              <a:gd name="connsiteY90" fmla="*/ 180975 h 857250"/>
              <a:gd name="connsiteX91" fmla="*/ 242887 w 1566862"/>
              <a:gd name="connsiteY91" fmla="*/ 185737 h 857250"/>
              <a:gd name="connsiteX92" fmla="*/ 195262 w 1566862"/>
              <a:gd name="connsiteY92" fmla="*/ 180975 h 857250"/>
              <a:gd name="connsiteX93" fmla="*/ 166687 w 1566862"/>
              <a:gd name="connsiteY93" fmla="*/ 171450 h 857250"/>
              <a:gd name="connsiteX94" fmla="*/ 152400 w 1566862"/>
              <a:gd name="connsiteY94" fmla="*/ 166687 h 857250"/>
              <a:gd name="connsiteX95" fmla="*/ 76200 w 1566862"/>
              <a:gd name="connsiteY95"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76212 w 1566862"/>
              <a:gd name="connsiteY10" fmla="*/ 661987 h 857250"/>
              <a:gd name="connsiteX11" fmla="*/ 209550 w 1566862"/>
              <a:gd name="connsiteY11" fmla="*/ 642937 h 857250"/>
              <a:gd name="connsiteX12" fmla="*/ 252412 w 1566862"/>
              <a:gd name="connsiteY12" fmla="*/ 647700 h 857250"/>
              <a:gd name="connsiteX13" fmla="*/ 328612 w 1566862"/>
              <a:gd name="connsiteY13" fmla="*/ 657225 h 857250"/>
              <a:gd name="connsiteX14" fmla="*/ 381000 w 1566862"/>
              <a:gd name="connsiteY14" fmla="*/ 671512 h 857250"/>
              <a:gd name="connsiteX15" fmla="*/ 433387 w 1566862"/>
              <a:gd name="connsiteY15" fmla="*/ 685800 h 857250"/>
              <a:gd name="connsiteX16" fmla="*/ 466725 w 1566862"/>
              <a:gd name="connsiteY16" fmla="*/ 690562 h 857250"/>
              <a:gd name="connsiteX17" fmla="*/ 485775 w 1566862"/>
              <a:gd name="connsiteY17" fmla="*/ 695325 h 857250"/>
              <a:gd name="connsiteX18" fmla="*/ 523875 w 1566862"/>
              <a:gd name="connsiteY18" fmla="*/ 700087 h 857250"/>
              <a:gd name="connsiteX19" fmla="*/ 538162 w 1566862"/>
              <a:gd name="connsiteY19" fmla="*/ 704850 h 857250"/>
              <a:gd name="connsiteX20" fmla="*/ 538162 w 1566862"/>
              <a:gd name="connsiteY20" fmla="*/ 733425 h 857250"/>
              <a:gd name="connsiteX21" fmla="*/ 542925 w 1566862"/>
              <a:gd name="connsiteY21" fmla="*/ 762000 h 857250"/>
              <a:gd name="connsiteX22" fmla="*/ 547687 w 1566862"/>
              <a:gd name="connsiteY22" fmla="*/ 776287 h 857250"/>
              <a:gd name="connsiteX23" fmla="*/ 561975 w 1566862"/>
              <a:gd name="connsiteY23" fmla="*/ 781050 h 857250"/>
              <a:gd name="connsiteX24" fmla="*/ 581025 w 1566862"/>
              <a:gd name="connsiteY24" fmla="*/ 800100 h 857250"/>
              <a:gd name="connsiteX25" fmla="*/ 623887 w 1566862"/>
              <a:gd name="connsiteY25" fmla="*/ 823912 h 857250"/>
              <a:gd name="connsiteX26" fmla="*/ 652462 w 1566862"/>
              <a:gd name="connsiteY26" fmla="*/ 838200 h 857250"/>
              <a:gd name="connsiteX27" fmla="*/ 666750 w 1566862"/>
              <a:gd name="connsiteY27" fmla="*/ 847725 h 857250"/>
              <a:gd name="connsiteX28" fmla="*/ 695325 w 1566862"/>
              <a:gd name="connsiteY28" fmla="*/ 857250 h 857250"/>
              <a:gd name="connsiteX29" fmla="*/ 800100 w 1566862"/>
              <a:gd name="connsiteY29" fmla="*/ 852487 h 857250"/>
              <a:gd name="connsiteX30" fmla="*/ 828675 w 1566862"/>
              <a:gd name="connsiteY30" fmla="*/ 842962 h 857250"/>
              <a:gd name="connsiteX31" fmla="*/ 842962 w 1566862"/>
              <a:gd name="connsiteY31" fmla="*/ 833437 h 857250"/>
              <a:gd name="connsiteX32" fmla="*/ 847725 w 1566862"/>
              <a:gd name="connsiteY32" fmla="*/ 814387 h 857250"/>
              <a:gd name="connsiteX33" fmla="*/ 862012 w 1566862"/>
              <a:gd name="connsiteY33" fmla="*/ 804862 h 857250"/>
              <a:gd name="connsiteX34" fmla="*/ 942975 w 1566862"/>
              <a:gd name="connsiteY34" fmla="*/ 800100 h 857250"/>
              <a:gd name="connsiteX35" fmla="*/ 1366837 w 1566862"/>
              <a:gd name="connsiteY35" fmla="*/ 795337 h 857250"/>
              <a:gd name="connsiteX36" fmla="*/ 1419225 w 1566862"/>
              <a:gd name="connsiteY36" fmla="*/ 785812 h 857250"/>
              <a:gd name="connsiteX37" fmla="*/ 1447800 w 1566862"/>
              <a:gd name="connsiteY37" fmla="*/ 776287 h 857250"/>
              <a:gd name="connsiteX38" fmla="*/ 1471612 w 1566862"/>
              <a:gd name="connsiteY38" fmla="*/ 771525 h 857250"/>
              <a:gd name="connsiteX39" fmla="*/ 1509712 w 1566862"/>
              <a:gd name="connsiteY39" fmla="*/ 762000 h 857250"/>
              <a:gd name="connsiteX40" fmla="*/ 1538287 w 1566862"/>
              <a:gd name="connsiteY40" fmla="*/ 738187 h 857250"/>
              <a:gd name="connsiteX41" fmla="*/ 1543050 w 1566862"/>
              <a:gd name="connsiteY41" fmla="*/ 723900 h 857250"/>
              <a:gd name="connsiteX42" fmla="*/ 1552575 w 1566862"/>
              <a:gd name="connsiteY42" fmla="*/ 709612 h 857250"/>
              <a:gd name="connsiteX43" fmla="*/ 1552575 w 1566862"/>
              <a:gd name="connsiteY43" fmla="*/ 657225 h 857250"/>
              <a:gd name="connsiteX44" fmla="*/ 1557337 w 1566862"/>
              <a:gd name="connsiteY44" fmla="*/ 619125 h 857250"/>
              <a:gd name="connsiteX45" fmla="*/ 1566862 w 1566862"/>
              <a:gd name="connsiteY45" fmla="*/ 590550 h 857250"/>
              <a:gd name="connsiteX46" fmla="*/ 1562100 w 1566862"/>
              <a:gd name="connsiteY46" fmla="*/ 481012 h 857250"/>
              <a:gd name="connsiteX47" fmla="*/ 1552575 w 1566862"/>
              <a:gd name="connsiteY47" fmla="*/ 452437 h 857250"/>
              <a:gd name="connsiteX48" fmla="*/ 1538287 w 1566862"/>
              <a:gd name="connsiteY48" fmla="*/ 442912 h 857250"/>
              <a:gd name="connsiteX49" fmla="*/ 1528762 w 1566862"/>
              <a:gd name="connsiteY49" fmla="*/ 428625 h 857250"/>
              <a:gd name="connsiteX50" fmla="*/ 1514475 w 1566862"/>
              <a:gd name="connsiteY50" fmla="*/ 423862 h 857250"/>
              <a:gd name="connsiteX51" fmla="*/ 1509712 w 1566862"/>
              <a:gd name="connsiteY51" fmla="*/ 409575 h 857250"/>
              <a:gd name="connsiteX52" fmla="*/ 1485900 w 1566862"/>
              <a:gd name="connsiteY52" fmla="*/ 390525 h 857250"/>
              <a:gd name="connsiteX53" fmla="*/ 1476375 w 1566862"/>
              <a:gd name="connsiteY53" fmla="*/ 376237 h 857250"/>
              <a:gd name="connsiteX54" fmla="*/ 1462087 w 1566862"/>
              <a:gd name="connsiteY54" fmla="*/ 366712 h 857250"/>
              <a:gd name="connsiteX55" fmla="*/ 1457325 w 1566862"/>
              <a:gd name="connsiteY55" fmla="*/ 352425 h 857250"/>
              <a:gd name="connsiteX56" fmla="*/ 1428750 w 1566862"/>
              <a:gd name="connsiteY56" fmla="*/ 333375 h 857250"/>
              <a:gd name="connsiteX57" fmla="*/ 1423987 w 1566862"/>
              <a:gd name="connsiteY57" fmla="*/ 319087 h 857250"/>
              <a:gd name="connsiteX58" fmla="*/ 1414462 w 1566862"/>
              <a:gd name="connsiteY58" fmla="*/ 304800 h 857250"/>
              <a:gd name="connsiteX59" fmla="*/ 1385887 w 1566862"/>
              <a:gd name="connsiteY59" fmla="*/ 280987 h 857250"/>
              <a:gd name="connsiteX60" fmla="*/ 1371600 w 1566862"/>
              <a:gd name="connsiteY60" fmla="*/ 276225 h 857250"/>
              <a:gd name="connsiteX61" fmla="*/ 1338262 w 1566862"/>
              <a:gd name="connsiteY61" fmla="*/ 257175 h 857250"/>
              <a:gd name="connsiteX62" fmla="*/ 1323975 w 1566862"/>
              <a:gd name="connsiteY62" fmla="*/ 252412 h 857250"/>
              <a:gd name="connsiteX63" fmla="*/ 1295400 w 1566862"/>
              <a:gd name="connsiteY63" fmla="*/ 233362 h 857250"/>
              <a:gd name="connsiteX64" fmla="*/ 1252537 w 1566862"/>
              <a:gd name="connsiteY64" fmla="*/ 214312 h 857250"/>
              <a:gd name="connsiteX65" fmla="*/ 1233487 w 1566862"/>
              <a:gd name="connsiteY65" fmla="*/ 185737 h 857250"/>
              <a:gd name="connsiteX66" fmla="*/ 1228725 w 1566862"/>
              <a:gd name="connsiteY66" fmla="*/ 171450 h 857250"/>
              <a:gd name="connsiteX67" fmla="*/ 1209675 w 1566862"/>
              <a:gd name="connsiteY67" fmla="*/ 161925 h 857250"/>
              <a:gd name="connsiteX68" fmla="*/ 1204912 w 1566862"/>
              <a:gd name="connsiteY68" fmla="*/ 147637 h 857250"/>
              <a:gd name="connsiteX69" fmla="*/ 1162050 w 1566862"/>
              <a:gd name="connsiteY69" fmla="*/ 133350 h 857250"/>
              <a:gd name="connsiteX70" fmla="*/ 1147762 w 1566862"/>
              <a:gd name="connsiteY70" fmla="*/ 128587 h 857250"/>
              <a:gd name="connsiteX71" fmla="*/ 1133475 w 1566862"/>
              <a:gd name="connsiteY71" fmla="*/ 123825 h 857250"/>
              <a:gd name="connsiteX72" fmla="*/ 1123950 w 1566862"/>
              <a:gd name="connsiteY72" fmla="*/ 109537 h 857250"/>
              <a:gd name="connsiteX73" fmla="*/ 1109662 w 1566862"/>
              <a:gd name="connsiteY73" fmla="*/ 104775 h 857250"/>
              <a:gd name="connsiteX74" fmla="*/ 1104900 w 1566862"/>
              <a:gd name="connsiteY74" fmla="*/ 90487 h 857250"/>
              <a:gd name="connsiteX75" fmla="*/ 1076325 w 1566862"/>
              <a:gd name="connsiteY75" fmla="*/ 80962 h 857250"/>
              <a:gd name="connsiteX76" fmla="*/ 1062037 w 1566862"/>
              <a:gd name="connsiteY76" fmla="*/ 76200 h 857250"/>
              <a:gd name="connsiteX77" fmla="*/ 1033462 w 1566862"/>
              <a:gd name="connsiteY77" fmla="*/ 57150 h 857250"/>
              <a:gd name="connsiteX78" fmla="*/ 1019175 w 1566862"/>
              <a:gd name="connsiteY78" fmla="*/ 47625 h 857250"/>
              <a:gd name="connsiteX79" fmla="*/ 990600 w 1566862"/>
              <a:gd name="connsiteY79" fmla="*/ 38100 h 857250"/>
              <a:gd name="connsiteX80" fmla="*/ 952500 w 1566862"/>
              <a:gd name="connsiteY80" fmla="*/ 28575 h 857250"/>
              <a:gd name="connsiteX81" fmla="*/ 823912 w 1566862"/>
              <a:gd name="connsiteY81" fmla="*/ 23812 h 857250"/>
              <a:gd name="connsiteX82" fmla="*/ 790575 w 1566862"/>
              <a:gd name="connsiteY82" fmla="*/ 14287 h 857250"/>
              <a:gd name="connsiteX83" fmla="*/ 762000 w 1566862"/>
              <a:gd name="connsiteY83" fmla="*/ 4762 h 857250"/>
              <a:gd name="connsiteX84" fmla="*/ 714375 w 1566862"/>
              <a:gd name="connsiteY84" fmla="*/ 0 h 857250"/>
              <a:gd name="connsiteX85" fmla="*/ 371475 w 1566862"/>
              <a:gd name="connsiteY85" fmla="*/ 4762 h 857250"/>
              <a:gd name="connsiteX86" fmla="*/ 319087 w 1566862"/>
              <a:gd name="connsiteY86" fmla="*/ 45244 h 857250"/>
              <a:gd name="connsiteX87" fmla="*/ 302419 w 1566862"/>
              <a:gd name="connsiteY87" fmla="*/ 76200 h 857250"/>
              <a:gd name="connsiteX88" fmla="*/ 276225 w 1566862"/>
              <a:gd name="connsiteY88" fmla="*/ 138112 h 857250"/>
              <a:gd name="connsiteX89" fmla="*/ 257175 w 1566862"/>
              <a:gd name="connsiteY89" fmla="*/ 180975 h 857250"/>
              <a:gd name="connsiteX90" fmla="*/ 242887 w 1566862"/>
              <a:gd name="connsiteY90" fmla="*/ 185737 h 857250"/>
              <a:gd name="connsiteX91" fmla="*/ 195262 w 1566862"/>
              <a:gd name="connsiteY91" fmla="*/ 180975 h 857250"/>
              <a:gd name="connsiteX92" fmla="*/ 166687 w 1566862"/>
              <a:gd name="connsiteY92" fmla="*/ 171450 h 857250"/>
              <a:gd name="connsiteX93" fmla="*/ 152400 w 1566862"/>
              <a:gd name="connsiteY93" fmla="*/ 166687 h 857250"/>
              <a:gd name="connsiteX94" fmla="*/ 76200 w 1566862"/>
              <a:gd name="connsiteY94"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76212 w 1566862"/>
              <a:gd name="connsiteY10" fmla="*/ 661987 h 857250"/>
              <a:gd name="connsiteX11" fmla="*/ 209550 w 1566862"/>
              <a:gd name="connsiteY11" fmla="*/ 642937 h 857250"/>
              <a:gd name="connsiteX12" fmla="*/ 252412 w 1566862"/>
              <a:gd name="connsiteY12" fmla="*/ 647700 h 857250"/>
              <a:gd name="connsiteX13" fmla="*/ 328612 w 1566862"/>
              <a:gd name="connsiteY13" fmla="*/ 657225 h 857250"/>
              <a:gd name="connsiteX14" fmla="*/ 381000 w 1566862"/>
              <a:gd name="connsiteY14" fmla="*/ 671512 h 857250"/>
              <a:gd name="connsiteX15" fmla="*/ 433387 w 1566862"/>
              <a:gd name="connsiteY15" fmla="*/ 685800 h 857250"/>
              <a:gd name="connsiteX16" fmla="*/ 466725 w 1566862"/>
              <a:gd name="connsiteY16" fmla="*/ 690562 h 857250"/>
              <a:gd name="connsiteX17" fmla="*/ 523875 w 1566862"/>
              <a:gd name="connsiteY17" fmla="*/ 700087 h 857250"/>
              <a:gd name="connsiteX18" fmla="*/ 538162 w 1566862"/>
              <a:gd name="connsiteY18" fmla="*/ 704850 h 857250"/>
              <a:gd name="connsiteX19" fmla="*/ 538162 w 1566862"/>
              <a:gd name="connsiteY19" fmla="*/ 733425 h 857250"/>
              <a:gd name="connsiteX20" fmla="*/ 542925 w 1566862"/>
              <a:gd name="connsiteY20" fmla="*/ 762000 h 857250"/>
              <a:gd name="connsiteX21" fmla="*/ 547687 w 1566862"/>
              <a:gd name="connsiteY21" fmla="*/ 776287 h 857250"/>
              <a:gd name="connsiteX22" fmla="*/ 561975 w 1566862"/>
              <a:gd name="connsiteY22" fmla="*/ 781050 h 857250"/>
              <a:gd name="connsiteX23" fmla="*/ 581025 w 1566862"/>
              <a:gd name="connsiteY23" fmla="*/ 800100 h 857250"/>
              <a:gd name="connsiteX24" fmla="*/ 623887 w 1566862"/>
              <a:gd name="connsiteY24" fmla="*/ 823912 h 857250"/>
              <a:gd name="connsiteX25" fmla="*/ 652462 w 1566862"/>
              <a:gd name="connsiteY25" fmla="*/ 838200 h 857250"/>
              <a:gd name="connsiteX26" fmla="*/ 666750 w 1566862"/>
              <a:gd name="connsiteY26" fmla="*/ 847725 h 857250"/>
              <a:gd name="connsiteX27" fmla="*/ 695325 w 1566862"/>
              <a:gd name="connsiteY27" fmla="*/ 857250 h 857250"/>
              <a:gd name="connsiteX28" fmla="*/ 800100 w 1566862"/>
              <a:gd name="connsiteY28" fmla="*/ 852487 h 857250"/>
              <a:gd name="connsiteX29" fmla="*/ 828675 w 1566862"/>
              <a:gd name="connsiteY29" fmla="*/ 842962 h 857250"/>
              <a:gd name="connsiteX30" fmla="*/ 842962 w 1566862"/>
              <a:gd name="connsiteY30" fmla="*/ 833437 h 857250"/>
              <a:gd name="connsiteX31" fmla="*/ 847725 w 1566862"/>
              <a:gd name="connsiteY31" fmla="*/ 814387 h 857250"/>
              <a:gd name="connsiteX32" fmla="*/ 862012 w 1566862"/>
              <a:gd name="connsiteY32" fmla="*/ 804862 h 857250"/>
              <a:gd name="connsiteX33" fmla="*/ 942975 w 1566862"/>
              <a:gd name="connsiteY33" fmla="*/ 800100 h 857250"/>
              <a:gd name="connsiteX34" fmla="*/ 1366837 w 1566862"/>
              <a:gd name="connsiteY34" fmla="*/ 795337 h 857250"/>
              <a:gd name="connsiteX35" fmla="*/ 1419225 w 1566862"/>
              <a:gd name="connsiteY35" fmla="*/ 785812 h 857250"/>
              <a:gd name="connsiteX36" fmla="*/ 1447800 w 1566862"/>
              <a:gd name="connsiteY36" fmla="*/ 776287 h 857250"/>
              <a:gd name="connsiteX37" fmla="*/ 1471612 w 1566862"/>
              <a:gd name="connsiteY37" fmla="*/ 771525 h 857250"/>
              <a:gd name="connsiteX38" fmla="*/ 1509712 w 1566862"/>
              <a:gd name="connsiteY38" fmla="*/ 762000 h 857250"/>
              <a:gd name="connsiteX39" fmla="*/ 1538287 w 1566862"/>
              <a:gd name="connsiteY39" fmla="*/ 738187 h 857250"/>
              <a:gd name="connsiteX40" fmla="*/ 1543050 w 1566862"/>
              <a:gd name="connsiteY40" fmla="*/ 723900 h 857250"/>
              <a:gd name="connsiteX41" fmla="*/ 1552575 w 1566862"/>
              <a:gd name="connsiteY41" fmla="*/ 709612 h 857250"/>
              <a:gd name="connsiteX42" fmla="*/ 1552575 w 1566862"/>
              <a:gd name="connsiteY42" fmla="*/ 657225 h 857250"/>
              <a:gd name="connsiteX43" fmla="*/ 1557337 w 1566862"/>
              <a:gd name="connsiteY43" fmla="*/ 619125 h 857250"/>
              <a:gd name="connsiteX44" fmla="*/ 1566862 w 1566862"/>
              <a:gd name="connsiteY44" fmla="*/ 590550 h 857250"/>
              <a:gd name="connsiteX45" fmla="*/ 1562100 w 1566862"/>
              <a:gd name="connsiteY45" fmla="*/ 481012 h 857250"/>
              <a:gd name="connsiteX46" fmla="*/ 1552575 w 1566862"/>
              <a:gd name="connsiteY46" fmla="*/ 452437 h 857250"/>
              <a:gd name="connsiteX47" fmla="*/ 1538287 w 1566862"/>
              <a:gd name="connsiteY47" fmla="*/ 442912 h 857250"/>
              <a:gd name="connsiteX48" fmla="*/ 1528762 w 1566862"/>
              <a:gd name="connsiteY48" fmla="*/ 428625 h 857250"/>
              <a:gd name="connsiteX49" fmla="*/ 1514475 w 1566862"/>
              <a:gd name="connsiteY49" fmla="*/ 423862 h 857250"/>
              <a:gd name="connsiteX50" fmla="*/ 1509712 w 1566862"/>
              <a:gd name="connsiteY50" fmla="*/ 409575 h 857250"/>
              <a:gd name="connsiteX51" fmla="*/ 1485900 w 1566862"/>
              <a:gd name="connsiteY51" fmla="*/ 390525 h 857250"/>
              <a:gd name="connsiteX52" fmla="*/ 1476375 w 1566862"/>
              <a:gd name="connsiteY52" fmla="*/ 376237 h 857250"/>
              <a:gd name="connsiteX53" fmla="*/ 1462087 w 1566862"/>
              <a:gd name="connsiteY53" fmla="*/ 366712 h 857250"/>
              <a:gd name="connsiteX54" fmla="*/ 1457325 w 1566862"/>
              <a:gd name="connsiteY54" fmla="*/ 352425 h 857250"/>
              <a:gd name="connsiteX55" fmla="*/ 1428750 w 1566862"/>
              <a:gd name="connsiteY55" fmla="*/ 333375 h 857250"/>
              <a:gd name="connsiteX56" fmla="*/ 1423987 w 1566862"/>
              <a:gd name="connsiteY56" fmla="*/ 319087 h 857250"/>
              <a:gd name="connsiteX57" fmla="*/ 1414462 w 1566862"/>
              <a:gd name="connsiteY57" fmla="*/ 304800 h 857250"/>
              <a:gd name="connsiteX58" fmla="*/ 1385887 w 1566862"/>
              <a:gd name="connsiteY58" fmla="*/ 280987 h 857250"/>
              <a:gd name="connsiteX59" fmla="*/ 1371600 w 1566862"/>
              <a:gd name="connsiteY59" fmla="*/ 276225 h 857250"/>
              <a:gd name="connsiteX60" fmla="*/ 1338262 w 1566862"/>
              <a:gd name="connsiteY60" fmla="*/ 257175 h 857250"/>
              <a:gd name="connsiteX61" fmla="*/ 1323975 w 1566862"/>
              <a:gd name="connsiteY61" fmla="*/ 252412 h 857250"/>
              <a:gd name="connsiteX62" fmla="*/ 1295400 w 1566862"/>
              <a:gd name="connsiteY62" fmla="*/ 233362 h 857250"/>
              <a:gd name="connsiteX63" fmla="*/ 1252537 w 1566862"/>
              <a:gd name="connsiteY63" fmla="*/ 214312 h 857250"/>
              <a:gd name="connsiteX64" fmla="*/ 1233487 w 1566862"/>
              <a:gd name="connsiteY64" fmla="*/ 185737 h 857250"/>
              <a:gd name="connsiteX65" fmla="*/ 1228725 w 1566862"/>
              <a:gd name="connsiteY65" fmla="*/ 171450 h 857250"/>
              <a:gd name="connsiteX66" fmla="*/ 1209675 w 1566862"/>
              <a:gd name="connsiteY66" fmla="*/ 161925 h 857250"/>
              <a:gd name="connsiteX67" fmla="*/ 1204912 w 1566862"/>
              <a:gd name="connsiteY67" fmla="*/ 147637 h 857250"/>
              <a:gd name="connsiteX68" fmla="*/ 1162050 w 1566862"/>
              <a:gd name="connsiteY68" fmla="*/ 133350 h 857250"/>
              <a:gd name="connsiteX69" fmla="*/ 1147762 w 1566862"/>
              <a:gd name="connsiteY69" fmla="*/ 128587 h 857250"/>
              <a:gd name="connsiteX70" fmla="*/ 1133475 w 1566862"/>
              <a:gd name="connsiteY70" fmla="*/ 123825 h 857250"/>
              <a:gd name="connsiteX71" fmla="*/ 1123950 w 1566862"/>
              <a:gd name="connsiteY71" fmla="*/ 109537 h 857250"/>
              <a:gd name="connsiteX72" fmla="*/ 1109662 w 1566862"/>
              <a:gd name="connsiteY72" fmla="*/ 104775 h 857250"/>
              <a:gd name="connsiteX73" fmla="*/ 1104900 w 1566862"/>
              <a:gd name="connsiteY73" fmla="*/ 90487 h 857250"/>
              <a:gd name="connsiteX74" fmla="*/ 1076325 w 1566862"/>
              <a:gd name="connsiteY74" fmla="*/ 80962 h 857250"/>
              <a:gd name="connsiteX75" fmla="*/ 1062037 w 1566862"/>
              <a:gd name="connsiteY75" fmla="*/ 76200 h 857250"/>
              <a:gd name="connsiteX76" fmla="*/ 1033462 w 1566862"/>
              <a:gd name="connsiteY76" fmla="*/ 57150 h 857250"/>
              <a:gd name="connsiteX77" fmla="*/ 1019175 w 1566862"/>
              <a:gd name="connsiteY77" fmla="*/ 47625 h 857250"/>
              <a:gd name="connsiteX78" fmla="*/ 990600 w 1566862"/>
              <a:gd name="connsiteY78" fmla="*/ 38100 h 857250"/>
              <a:gd name="connsiteX79" fmla="*/ 952500 w 1566862"/>
              <a:gd name="connsiteY79" fmla="*/ 28575 h 857250"/>
              <a:gd name="connsiteX80" fmla="*/ 823912 w 1566862"/>
              <a:gd name="connsiteY80" fmla="*/ 23812 h 857250"/>
              <a:gd name="connsiteX81" fmla="*/ 790575 w 1566862"/>
              <a:gd name="connsiteY81" fmla="*/ 14287 h 857250"/>
              <a:gd name="connsiteX82" fmla="*/ 762000 w 1566862"/>
              <a:gd name="connsiteY82" fmla="*/ 4762 h 857250"/>
              <a:gd name="connsiteX83" fmla="*/ 714375 w 1566862"/>
              <a:gd name="connsiteY83" fmla="*/ 0 h 857250"/>
              <a:gd name="connsiteX84" fmla="*/ 371475 w 1566862"/>
              <a:gd name="connsiteY84" fmla="*/ 4762 h 857250"/>
              <a:gd name="connsiteX85" fmla="*/ 319087 w 1566862"/>
              <a:gd name="connsiteY85" fmla="*/ 45244 h 857250"/>
              <a:gd name="connsiteX86" fmla="*/ 302419 w 1566862"/>
              <a:gd name="connsiteY86" fmla="*/ 76200 h 857250"/>
              <a:gd name="connsiteX87" fmla="*/ 276225 w 1566862"/>
              <a:gd name="connsiteY87" fmla="*/ 138112 h 857250"/>
              <a:gd name="connsiteX88" fmla="*/ 257175 w 1566862"/>
              <a:gd name="connsiteY88" fmla="*/ 180975 h 857250"/>
              <a:gd name="connsiteX89" fmla="*/ 242887 w 1566862"/>
              <a:gd name="connsiteY89" fmla="*/ 185737 h 857250"/>
              <a:gd name="connsiteX90" fmla="*/ 195262 w 1566862"/>
              <a:gd name="connsiteY90" fmla="*/ 180975 h 857250"/>
              <a:gd name="connsiteX91" fmla="*/ 166687 w 1566862"/>
              <a:gd name="connsiteY91" fmla="*/ 171450 h 857250"/>
              <a:gd name="connsiteX92" fmla="*/ 152400 w 1566862"/>
              <a:gd name="connsiteY92" fmla="*/ 166687 h 857250"/>
              <a:gd name="connsiteX93" fmla="*/ 76200 w 1566862"/>
              <a:gd name="connsiteY93" fmla="*/ 166687 h 857250"/>
              <a:gd name="connsiteX0" fmla="*/ 76200 w 1566862"/>
              <a:gd name="connsiteY0" fmla="*/ 166687 h 857250"/>
              <a:gd name="connsiteX1" fmla="*/ 71437 w 1566862"/>
              <a:gd name="connsiteY1" fmla="*/ 247650 h 857250"/>
              <a:gd name="connsiteX2" fmla="*/ 38100 w 1566862"/>
              <a:gd name="connsiteY2" fmla="*/ 309562 h 857250"/>
              <a:gd name="connsiteX3" fmla="*/ 14287 w 1566862"/>
              <a:gd name="connsiteY3" fmla="*/ 352425 h 857250"/>
              <a:gd name="connsiteX4" fmla="*/ 0 w 1566862"/>
              <a:gd name="connsiteY4" fmla="*/ 481012 h 857250"/>
              <a:gd name="connsiteX5" fmla="*/ 4762 w 1566862"/>
              <a:gd name="connsiteY5" fmla="*/ 585787 h 857250"/>
              <a:gd name="connsiteX6" fmla="*/ 9525 w 1566862"/>
              <a:gd name="connsiteY6" fmla="*/ 600075 h 857250"/>
              <a:gd name="connsiteX7" fmla="*/ 52387 w 1566862"/>
              <a:gd name="connsiteY7" fmla="*/ 681037 h 857250"/>
              <a:gd name="connsiteX8" fmla="*/ 66675 w 1566862"/>
              <a:gd name="connsiteY8" fmla="*/ 685800 h 857250"/>
              <a:gd name="connsiteX9" fmla="*/ 152400 w 1566862"/>
              <a:gd name="connsiteY9" fmla="*/ 681037 h 857250"/>
              <a:gd name="connsiteX10" fmla="*/ 176212 w 1566862"/>
              <a:gd name="connsiteY10" fmla="*/ 661987 h 857250"/>
              <a:gd name="connsiteX11" fmla="*/ 209550 w 1566862"/>
              <a:gd name="connsiteY11" fmla="*/ 642937 h 857250"/>
              <a:gd name="connsiteX12" fmla="*/ 252412 w 1566862"/>
              <a:gd name="connsiteY12" fmla="*/ 647700 h 857250"/>
              <a:gd name="connsiteX13" fmla="*/ 328612 w 1566862"/>
              <a:gd name="connsiteY13" fmla="*/ 657225 h 857250"/>
              <a:gd name="connsiteX14" fmla="*/ 381000 w 1566862"/>
              <a:gd name="connsiteY14" fmla="*/ 671512 h 857250"/>
              <a:gd name="connsiteX15" fmla="*/ 433387 w 1566862"/>
              <a:gd name="connsiteY15" fmla="*/ 685800 h 857250"/>
              <a:gd name="connsiteX16" fmla="*/ 523875 w 1566862"/>
              <a:gd name="connsiteY16" fmla="*/ 700087 h 857250"/>
              <a:gd name="connsiteX17" fmla="*/ 538162 w 1566862"/>
              <a:gd name="connsiteY17" fmla="*/ 704850 h 857250"/>
              <a:gd name="connsiteX18" fmla="*/ 538162 w 1566862"/>
              <a:gd name="connsiteY18" fmla="*/ 733425 h 857250"/>
              <a:gd name="connsiteX19" fmla="*/ 542925 w 1566862"/>
              <a:gd name="connsiteY19" fmla="*/ 762000 h 857250"/>
              <a:gd name="connsiteX20" fmla="*/ 547687 w 1566862"/>
              <a:gd name="connsiteY20" fmla="*/ 776287 h 857250"/>
              <a:gd name="connsiteX21" fmla="*/ 561975 w 1566862"/>
              <a:gd name="connsiteY21" fmla="*/ 781050 h 857250"/>
              <a:gd name="connsiteX22" fmla="*/ 581025 w 1566862"/>
              <a:gd name="connsiteY22" fmla="*/ 800100 h 857250"/>
              <a:gd name="connsiteX23" fmla="*/ 623887 w 1566862"/>
              <a:gd name="connsiteY23" fmla="*/ 823912 h 857250"/>
              <a:gd name="connsiteX24" fmla="*/ 652462 w 1566862"/>
              <a:gd name="connsiteY24" fmla="*/ 838200 h 857250"/>
              <a:gd name="connsiteX25" fmla="*/ 666750 w 1566862"/>
              <a:gd name="connsiteY25" fmla="*/ 847725 h 857250"/>
              <a:gd name="connsiteX26" fmla="*/ 695325 w 1566862"/>
              <a:gd name="connsiteY26" fmla="*/ 857250 h 857250"/>
              <a:gd name="connsiteX27" fmla="*/ 800100 w 1566862"/>
              <a:gd name="connsiteY27" fmla="*/ 852487 h 857250"/>
              <a:gd name="connsiteX28" fmla="*/ 828675 w 1566862"/>
              <a:gd name="connsiteY28" fmla="*/ 842962 h 857250"/>
              <a:gd name="connsiteX29" fmla="*/ 842962 w 1566862"/>
              <a:gd name="connsiteY29" fmla="*/ 833437 h 857250"/>
              <a:gd name="connsiteX30" fmla="*/ 847725 w 1566862"/>
              <a:gd name="connsiteY30" fmla="*/ 814387 h 857250"/>
              <a:gd name="connsiteX31" fmla="*/ 862012 w 1566862"/>
              <a:gd name="connsiteY31" fmla="*/ 804862 h 857250"/>
              <a:gd name="connsiteX32" fmla="*/ 942975 w 1566862"/>
              <a:gd name="connsiteY32" fmla="*/ 800100 h 857250"/>
              <a:gd name="connsiteX33" fmla="*/ 1366837 w 1566862"/>
              <a:gd name="connsiteY33" fmla="*/ 795337 h 857250"/>
              <a:gd name="connsiteX34" fmla="*/ 1419225 w 1566862"/>
              <a:gd name="connsiteY34" fmla="*/ 785812 h 857250"/>
              <a:gd name="connsiteX35" fmla="*/ 1447800 w 1566862"/>
              <a:gd name="connsiteY35" fmla="*/ 776287 h 857250"/>
              <a:gd name="connsiteX36" fmla="*/ 1471612 w 1566862"/>
              <a:gd name="connsiteY36" fmla="*/ 771525 h 857250"/>
              <a:gd name="connsiteX37" fmla="*/ 1509712 w 1566862"/>
              <a:gd name="connsiteY37" fmla="*/ 762000 h 857250"/>
              <a:gd name="connsiteX38" fmla="*/ 1538287 w 1566862"/>
              <a:gd name="connsiteY38" fmla="*/ 738187 h 857250"/>
              <a:gd name="connsiteX39" fmla="*/ 1543050 w 1566862"/>
              <a:gd name="connsiteY39" fmla="*/ 723900 h 857250"/>
              <a:gd name="connsiteX40" fmla="*/ 1552575 w 1566862"/>
              <a:gd name="connsiteY40" fmla="*/ 709612 h 857250"/>
              <a:gd name="connsiteX41" fmla="*/ 1552575 w 1566862"/>
              <a:gd name="connsiteY41" fmla="*/ 657225 h 857250"/>
              <a:gd name="connsiteX42" fmla="*/ 1557337 w 1566862"/>
              <a:gd name="connsiteY42" fmla="*/ 619125 h 857250"/>
              <a:gd name="connsiteX43" fmla="*/ 1566862 w 1566862"/>
              <a:gd name="connsiteY43" fmla="*/ 590550 h 857250"/>
              <a:gd name="connsiteX44" fmla="*/ 1562100 w 1566862"/>
              <a:gd name="connsiteY44" fmla="*/ 481012 h 857250"/>
              <a:gd name="connsiteX45" fmla="*/ 1552575 w 1566862"/>
              <a:gd name="connsiteY45" fmla="*/ 452437 h 857250"/>
              <a:gd name="connsiteX46" fmla="*/ 1538287 w 1566862"/>
              <a:gd name="connsiteY46" fmla="*/ 442912 h 857250"/>
              <a:gd name="connsiteX47" fmla="*/ 1528762 w 1566862"/>
              <a:gd name="connsiteY47" fmla="*/ 428625 h 857250"/>
              <a:gd name="connsiteX48" fmla="*/ 1514475 w 1566862"/>
              <a:gd name="connsiteY48" fmla="*/ 423862 h 857250"/>
              <a:gd name="connsiteX49" fmla="*/ 1509712 w 1566862"/>
              <a:gd name="connsiteY49" fmla="*/ 409575 h 857250"/>
              <a:gd name="connsiteX50" fmla="*/ 1485900 w 1566862"/>
              <a:gd name="connsiteY50" fmla="*/ 390525 h 857250"/>
              <a:gd name="connsiteX51" fmla="*/ 1476375 w 1566862"/>
              <a:gd name="connsiteY51" fmla="*/ 376237 h 857250"/>
              <a:gd name="connsiteX52" fmla="*/ 1462087 w 1566862"/>
              <a:gd name="connsiteY52" fmla="*/ 366712 h 857250"/>
              <a:gd name="connsiteX53" fmla="*/ 1457325 w 1566862"/>
              <a:gd name="connsiteY53" fmla="*/ 352425 h 857250"/>
              <a:gd name="connsiteX54" fmla="*/ 1428750 w 1566862"/>
              <a:gd name="connsiteY54" fmla="*/ 333375 h 857250"/>
              <a:gd name="connsiteX55" fmla="*/ 1423987 w 1566862"/>
              <a:gd name="connsiteY55" fmla="*/ 319087 h 857250"/>
              <a:gd name="connsiteX56" fmla="*/ 1414462 w 1566862"/>
              <a:gd name="connsiteY56" fmla="*/ 304800 h 857250"/>
              <a:gd name="connsiteX57" fmla="*/ 1385887 w 1566862"/>
              <a:gd name="connsiteY57" fmla="*/ 280987 h 857250"/>
              <a:gd name="connsiteX58" fmla="*/ 1371600 w 1566862"/>
              <a:gd name="connsiteY58" fmla="*/ 276225 h 857250"/>
              <a:gd name="connsiteX59" fmla="*/ 1338262 w 1566862"/>
              <a:gd name="connsiteY59" fmla="*/ 257175 h 857250"/>
              <a:gd name="connsiteX60" fmla="*/ 1323975 w 1566862"/>
              <a:gd name="connsiteY60" fmla="*/ 252412 h 857250"/>
              <a:gd name="connsiteX61" fmla="*/ 1295400 w 1566862"/>
              <a:gd name="connsiteY61" fmla="*/ 233362 h 857250"/>
              <a:gd name="connsiteX62" fmla="*/ 1252537 w 1566862"/>
              <a:gd name="connsiteY62" fmla="*/ 214312 h 857250"/>
              <a:gd name="connsiteX63" fmla="*/ 1233487 w 1566862"/>
              <a:gd name="connsiteY63" fmla="*/ 185737 h 857250"/>
              <a:gd name="connsiteX64" fmla="*/ 1228725 w 1566862"/>
              <a:gd name="connsiteY64" fmla="*/ 171450 h 857250"/>
              <a:gd name="connsiteX65" fmla="*/ 1209675 w 1566862"/>
              <a:gd name="connsiteY65" fmla="*/ 161925 h 857250"/>
              <a:gd name="connsiteX66" fmla="*/ 1204912 w 1566862"/>
              <a:gd name="connsiteY66" fmla="*/ 147637 h 857250"/>
              <a:gd name="connsiteX67" fmla="*/ 1162050 w 1566862"/>
              <a:gd name="connsiteY67" fmla="*/ 133350 h 857250"/>
              <a:gd name="connsiteX68" fmla="*/ 1147762 w 1566862"/>
              <a:gd name="connsiteY68" fmla="*/ 128587 h 857250"/>
              <a:gd name="connsiteX69" fmla="*/ 1133475 w 1566862"/>
              <a:gd name="connsiteY69" fmla="*/ 123825 h 857250"/>
              <a:gd name="connsiteX70" fmla="*/ 1123950 w 1566862"/>
              <a:gd name="connsiteY70" fmla="*/ 109537 h 857250"/>
              <a:gd name="connsiteX71" fmla="*/ 1109662 w 1566862"/>
              <a:gd name="connsiteY71" fmla="*/ 104775 h 857250"/>
              <a:gd name="connsiteX72" fmla="*/ 1104900 w 1566862"/>
              <a:gd name="connsiteY72" fmla="*/ 90487 h 857250"/>
              <a:gd name="connsiteX73" fmla="*/ 1076325 w 1566862"/>
              <a:gd name="connsiteY73" fmla="*/ 80962 h 857250"/>
              <a:gd name="connsiteX74" fmla="*/ 1062037 w 1566862"/>
              <a:gd name="connsiteY74" fmla="*/ 76200 h 857250"/>
              <a:gd name="connsiteX75" fmla="*/ 1033462 w 1566862"/>
              <a:gd name="connsiteY75" fmla="*/ 57150 h 857250"/>
              <a:gd name="connsiteX76" fmla="*/ 1019175 w 1566862"/>
              <a:gd name="connsiteY76" fmla="*/ 47625 h 857250"/>
              <a:gd name="connsiteX77" fmla="*/ 990600 w 1566862"/>
              <a:gd name="connsiteY77" fmla="*/ 38100 h 857250"/>
              <a:gd name="connsiteX78" fmla="*/ 952500 w 1566862"/>
              <a:gd name="connsiteY78" fmla="*/ 28575 h 857250"/>
              <a:gd name="connsiteX79" fmla="*/ 823912 w 1566862"/>
              <a:gd name="connsiteY79" fmla="*/ 23812 h 857250"/>
              <a:gd name="connsiteX80" fmla="*/ 790575 w 1566862"/>
              <a:gd name="connsiteY80" fmla="*/ 14287 h 857250"/>
              <a:gd name="connsiteX81" fmla="*/ 762000 w 1566862"/>
              <a:gd name="connsiteY81" fmla="*/ 4762 h 857250"/>
              <a:gd name="connsiteX82" fmla="*/ 714375 w 1566862"/>
              <a:gd name="connsiteY82" fmla="*/ 0 h 857250"/>
              <a:gd name="connsiteX83" fmla="*/ 371475 w 1566862"/>
              <a:gd name="connsiteY83" fmla="*/ 4762 h 857250"/>
              <a:gd name="connsiteX84" fmla="*/ 319087 w 1566862"/>
              <a:gd name="connsiteY84" fmla="*/ 45244 h 857250"/>
              <a:gd name="connsiteX85" fmla="*/ 302419 w 1566862"/>
              <a:gd name="connsiteY85" fmla="*/ 76200 h 857250"/>
              <a:gd name="connsiteX86" fmla="*/ 276225 w 1566862"/>
              <a:gd name="connsiteY86" fmla="*/ 138112 h 857250"/>
              <a:gd name="connsiteX87" fmla="*/ 257175 w 1566862"/>
              <a:gd name="connsiteY87" fmla="*/ 180975 h 857250"/>
              <a:gd name="connsiteX88" fmla="*/ 242887 w 1566862"/>
              <a:gd name="connsiteY88" fmla="*/ 185737 h 857250"/>
              <a:gd name="connsiteX89" fmla="*/ 195262 w 1566862"/>
              <a:gd name="connsiteY89" fmla="*/ 180975 h 857250"/>
              <a:gd name="connsiteX90" fmla="*/ 166687 w 1566862"/>
              <a:gd name="connsiteY90" fmla="*/ 171450 h 857250"/>
              <a:gd name="connsiteX91" fmla="*/ 152400 w 1566862"/>
              <a:gd name="connsiteY91" fmla="*/ 166687 h 857250"/>
              <a:gd name="connsiteX92" fmla="*/ 76200 w 1566862"/>
              <a:gd name="connsiteY92" fmla="*/ 166687 h 857250"/>
              <a:gd name="connsiteX0" fmla="*/ 542925 w 1566862"/>
              <a:gd name="connsiteY0" fmla="*/ 762000 h 857250"/>
              <a:gd name="connsiteX1" fmla="*/ 547687 w 1566862"/>
              <a:gd name="connsiteY1" fmla="*/ 776287 h 857250"/>
              <a:gd name="connsiteX2" fmla="*/ 561975 w 1566862"/>
              <a:gd name="connsiteY2" fmla="*/ 781050 h 857250"/>
              <a:gd name="connsiteX3" fmla="*/ 581025 w 1566862"/>
              <a:gd name="connsiteY3" fmla="*/ 800100 h 857250"/>
              <a:gd name="connsiteX4" fmla="*/ 623887 w 1566862"/>
              <a:gd name="connsiteY4" fmla="*/ 823912 h 857250"/>
              <a:gd name="connsiteX5" fmla="*/ 652462 w 1566862"/>
              <a:gd name="connsiteY5" fmla="*/ 838200 h 857250"/>
              <a:gd name="connsiteX6" fmla="*/ 666750 w 1566862"/>
              <a:gd name="connsiteY6" fmla="*/ 847725 h 857250"/>
              <a:gd name="connsiteX7" fmla="*/ 695325 w 1566862"/>
              <a:gd name="connsiteY7" fmla="*/ 857250 h 857250"/>
              <a:gd name="connsiteX8" fmla="*/ 800100 w 1566862"/>
              <a:gd name="connsiteY8" fmla="*/ 852487 h 857250"/>
              <a:gd name="connsiteX9" fmla="*/ 828675 w 1566862"/>
              <a:gd name="connsiteY9" fmla="*/ 842962 h 857250"/>
              <a:gd name="connsiteX10" fmla="*/ 842962 w 1566862"/>
              <a:gd name="connsiteY10" fmla="*/ 833437 h 857250"/>
              <a:gd name="connsiteX11" fmla="*/ 847725 w 1566862"/>
              <a:gd name="connsiteY11" fmla="*/ 814387 h 857250"/>
              <a:gd name="connsiteX12" fmla="*/ 862012 w 1566862"/>
              <a:gd name="connsiteY12" fmla="*/ 804862 h 857250"/>
              <a:gd name="connsiteX13" fmla="*/ 942975 w 1566862"/>
              <a:gd name="connsiteY13" fmla="*/ 800100 h 857250"/>
              <a:gd name="connsiteX14" fmla="*/ 1366837 w 1566862"/>
              <a:gd name="connsiteY14" fmla="*/ 795337 h 857250"/>
              <a:gd name="connsiteX15" fmla="*/ 1419225 w 1566862"/>
              <a:gd name="connsiteY15" fmla="*/ 785812 h 857250"/>
              <a:gd name="connsiteX16" fmla="*/ 1447800 w 1566862"/>
              <a:gd name="connsiteY16" fmla="*/ 776287 h 857250"/>
              <a:gd name="connsiteX17" fmla="*/ 1471612 w 1566862"/>
              <a:gd name="connsiteY17" fmla="*/ 771525 h 857250"/>
              <a:gd name="connsiteX18" fmla="*/ 1509712 w 1566862"/>
              <a:gd name="connsiteY18" fmla="*/ 762000 h 857250"/>
              <a:gd name="connsiteX19" fmla="*/ 1538287 w 1566862"/>
              <a:gd name="connsiteY19" fmla="*/ 738187 h 857250"/>
              <a:gd name="connsiteX20" fmla="*/ 1543050 w 1566862"/>
              <a:gd name="connsiteY20" fmla="*/ 723900 h 857250"/>
              <a:gd name="connsiteX21" fmla="*/ 1552575 w 1566862"/>
              <a:gd name="connsiteY21" fmla="*/ 709612 h 857250"/>
              <a:gd name="connsiteX22" fmla="*/ 1552575 w 1566862"/>
              <a:gd name="connsiteY22" fmla="*/ 657225 h 857250"/>
              <a:gd name="connsiteX23" fmla="*/ 1557337 w 1566862"/>
              <a:gd name="connsiteY23" fmla="*/ 619125 h 857250"/>
              <a:gd name="connsiteX24" fmla="*/ 1566862 w 1566862"/>
              <a:gd name="connsiteY24" fmla="*/ 590550 h 857250"/>
              <a:gd name="connsiteX25" fmla="*/ 1562100 w 1566862"/>
              <a:gd name="connsiteY25" fmla="*/ 481012 h 857250"/>
              <a:gd name="connsiteX26" fmla="*/ 1552575 w 1566862"/>
              <a:gd name="connsiteY26" fmla="*/ 452437 h 857250"/>
              <a:gd name="connsiteX27" fmla="*/ 1538287 w 1566862"/>
              <a:gd name="connsiteY27" fmla="*/ 442912 h 857250"/>
              <a:gd name="connsiteX28" fmla="*/ 1528762 w 1566862"/>
              <a:gd name="connsiteY28" fmla="*/ 428625 h 857250"/>
              <a:gd name="connsiteX29" fmla="*/ 1514475 w 1566862"/>
              <a:gd name="connsiteY29" fmla="*/ 423862 h 857250"/>
              <a:gd name="connsiteX30" fmla="*/ 1509712 w 1566862"/>
              <a:gd name="connsiteY30" fmla="*/ 409575 h 857250"/>
              <a:gd name="connsiteX31" fmla="*/ 1485900 w 1566862"/>
              <a:gd name="connsiteY31" fmla="*/ 390525 h 857250"/>
              <a:gd name="connsiteX32" fmla="*/ 1476375 w 1566862"/>
              <a:gd name="connsiteY32" fmla="*/ 376237 h 857250"/>
              <a:gd name="connsiteX33" fmla="*/ 1462087 w 1566862"/>
              <a:gd name="connsiteY33" fmla="*/ 366712 h 857250"/>
              <a:gd name="connsiteX34" fmla="*/ 1457325 w 1566862"/>
              <a:gd name="connsiteY34" fmla="*/ 352425 h 857250"/>
              <a:gd name="connsiteX35" fmla="*/ 1428750 w 1566862"/>
              <a:gd name="connsiteY35" fmla="*/ 333375 h 857250"/>
              <a:gd name="connsiteX36" fmla="*/ 1423987 w 1566862"/>
              <a:gd name="connsiteY36" fmla="*/ 319087 h 857250"/>
              <a:gd name="connsiteX37" fmla="*/ 1414462 w 1566862"/>
              <a:gd name="connsiteY37" fmla="*/ 304800 h 857250"/>
              <a:gd name="connsiteX38" fmla="*/ 1385887 w 1566862"/>
              <a:gd name="connsiteY38" fmla="*/ 280987 h 857250"/>
              <a:gd name="connsiteX39" fmla="*/ 1371600 w 1566862"/>
              <a:gd name="connsiteY39" fmla="*/ 276225 h 857250"/>
              <a:gd name="connsiteX40" fmla="*/ 1338262 w 1566862"/>
              <a:gd name="connsiteY40" fmla="*/ 257175 h 857250"/>
              <a:gd name="connsiteX41" fmla="*/ 1323975 w 1566862"/>
              <a:gd name="connsiteY41" fmla="*/ 252412 h 857250"/>
              <a:gd name="connsiteX42" fmla="*/ 1295400 w 1566862"/>
              <a:gd name="connsiteY42" fmla="*/ 233362 h 857250"/>
              <a:gd name="connsiteX43" fmla="*/ 1252537 w 1566862"/>
              <a:gd name="connsiteY43" fmla="*/ 214312 h 857250"/>
              <a:gd name="connsiteX44" fmla="*/ 1233487 w 1566862"/>
              <a:gd name="connsiteY44" fmla="*/ 185737 h 857250"/>
              <a:gd name="connsiteX45" fmla="*/ 1228725 w 1566862"/>
              <a:gd name="connsiteY45" fmla="*/ 171450 h 857250"/>
              <a:gd name="connsiteX46" fmla="*/ 1209675 w 1566862"/>
              <a:gd name="connsiteY46" fmla="*/ 161925 h 857250"/>
              <a:gd name="connsiteX47" fmla="*/ 1204912 w 1566862"/>
              <a:gd name="connsiteY47" fmla="*/ 147637 h 857250"/>
              <a:gd name="connsiteX48" fmla="*/ 1162050 w 1566862"/>
              <a:gd name="connsiteY48" fmla="*/ 133350 h 857250"/>
              <a:gd name="connsiteX49" fmla="*/ 1147762 w 1566862"/>
              <a:gd name="connsiteY49" fmla="*/ 128587 h 857250"/>
              <a:gd name="connsiteX50" fmla="*/ 1133475 w 1566862"/>
              <a:gd name="connsiteY50" fmla="*/ 123825 h 857250"/>
              <a:gd name="connsiteX51" fmla="*/ 1123950 w 1566862"/>
              <a:gd name="connsiteY51" fmla="*/ 109537 h 857250"/>
              <a:gd name="connsiteX52" fmla="*/ 1109662 w 1566862"/>
              <a:gd name="connsiteY52" fmla="*/ 104775 h 857250"/>
              <a:gd name="connsiteX53" fmla="*/ 1104900 w 1566862"/>
              <a:gd name="connsiteY53" fmla="*/ 90487 h 857250"/>
              <a:gd name="connsiteX54" fmla="*/ 1076325 w 1566862"/>
              <a:gd name="connsiteY54" fmla="*/ 80962 h 857250"/>
              <a:gd name="connsiteX55" fmla="*/ 1062037 w 1566862"/>
              <a:gd name="connsiteY55" fmla="*/ 76200 h 857250"/>
              <a:gd name="connsiteX56" fmla="*/ 1033462 w 1566862"/>
              <a:gd name="connsiteY56" fmla="*/ 57150 h 857250"/>
              <a:gd name="connsiteX57" fmla="*/ 1019175 w 1566862"/>
              <a:gd name="connsiteY57" fmla="*/ 47625 h 857250"/>
              <a:gd name="connsiteX58" fmla="*/ 990600 w 1566862"/>
              <a:gd name="connsiteY58" fmla="*/ 38100 h 857250"/>
              <a:gd name="connsiteX59" fmla="*/ 952500 w 1566862"/>
              <a:gd name="connsiteY59" fmla="*/ 28575 h 857250"/>
              <a:gd name="connsiteX60" fmla="*/ 823912 w 1566862"/>
              <a:gd name="connsiteY60" fmla="*/ 23812 h 857250"/>
              <a:gd name="connsiteX61" fmla="*/ 790575 w 1566862"/>
              <a:gd name="connsiteY61" fmla="*/ 14287 h 857250"/>
              <a:gd name="connsiteX62" fmla="*/ 762000 w 1566862"/>
              <a:gd name="connsiteY62" fmla="*/ 4762 h 857250"/>
              <a:gd name="connsiteX63" fmla="*/ 714375 w 1566862"/>
              <a:gd name="connsiteY63" fmla="*/ 0 h 857250"/>
              <a:gd name="connsiteX64" fmla="*/ 371475 w 1566862"/>
              <a:gd name="connsiteY64" fmla="*/ 4762 h 857250"/>
              <a:gd name="connsiteX65" fmla="*/ 319087 w 1566862"/>
              <a:gd name="connsiteY65" fmla="*/ 45244 h 857250"/>
              <a:gd name="connsiteX66" fmla="*/ 302419 w 1566862"/>
              <a:gd name="connsiteY66" fmla="*/ 76200 h 857250"/>
              <a:gd name="connsiteX67" fmla="*/ 276225 w 1566862"/>
              <a:gd name="connsiteY67" fmla="*/ 138112 h 857250"/>
              <a:gd name="connsiteX68" fmla="*/ 257175 w 1566862"/>
              <a:gd name="connsiteY68" fmla="*/ 180975 h 857250"/>
              <a:gd name="connsiteX69" fmla="*/ 242887 w 1566862"/>
              <a:gd name="connsiteY69" fmla="*/ 185737 h 857250"/>
              <a:gd name="connsiteX70" fmla="*/ 195262 w 1566862"/>
              <a:gd name="connsiteY70" fmla="*/ 180975 h 857250"/>
              <a:gd name="connsiteX71" fmla="*/ 166687 w 1566862"/>
              <a:gd name="connsiteY71" fmla="*/ 171450 h 857250"/>
              <a:gd name="connsiteX72" fmla="*/ 152400 w 1566862"/>
              <a:gd name="connsiteY72" fmla="*/ 166687 h 857250"/>
              <a:gd name="connsiteX73" fmla="*/ 76200 w 1566862"/>
              <a:gd name="connsiteY73" fmla="*/ 166687 h 857250"/>
              <a:gd name="connsiteX74" fmla="*/ 71437 w 1566862"/>
              <a:gd name="connsiteY74" fmla="*/ 247650 h 857250"/>
              <a:gd name="connsiteX75" fmla="*/ 38100 w 1566862"/>
              <a:gd name="connsiteY75" fmla="*/ 309562 h 857250"/>
              <a:gd name="connsiteX76" fmla="*/ 14287 w 1566862"/>
              <a:gd name="connsiteY76" fmla="*/ 352425 h 857250"/>
              <a:gd name="connsiteX77" fmla="*/ 0 w 1566862"/>
              <a:gd name="connsiteY77" fmla="*/ 481012 h 857250"/>
              <a:gd name="connsiteX78" fmla="*/ 4762 w 1566862"/>
              <a:gd name="connsiteY78" fmla="*/ 585787 h 857250"/>
              <a:gd name="connsiteX79" fmla="*/ 9525 w 1566862"/>
              <a:gd name="connsiteY79" fmla="*/ 600075 h 857250"/>
              <a:gd name="connsiteX80" fmla="*/ 52387 w 1566862"/>
              <a:gd name="connsiteY80" fmla="*/ 681037 h 857250"/>
              <a:gd name="connsiteX81" fmla="*/ 66675 w 1566862"/>
              <a:gd name="connsiteY81" fmla="*/ 685800 h 857250"/>
              <a:gd name="connsiteX82" fmla="*/ 152400 w 1566862"/>
              <a:gd name="connsiteY82" fmla="*/ 681037 h 857250"/>
              <a:gd name="connsiteX83" fmla="*/ 176212 w 1566862"/>
              <a:gd name="connsiteY83" fmla="*/ 661987 h 857250"/>
              <a:gd name="connsiteX84" fmla="*/ 209550 w 1566862"/>
              <a:gd name="connsiteY84" fmla="*/ 642937 h 857250"/>
              <a:gd name="connsiteX85" fmla="*/ 252412 w 1566862"/>
              <a:gd name="connsiteY85" fmla="*/ 647700 h 857250"/>
              <a:gd name="connsiteX86" fmla="*/ 328612 w 1566862"/>
              <a:gd name="connsiteY86" fmla="*/ 657225 h 857250"/>
              <a:gd name="connsiteX87" fmla="*/ 381000 w 1566862"/>
              <a:gd name="connsiteY87" fmla="*/ 671512 h 857250"/>
              <a:gd name="connsiteX88" fmla="*/ 433387 w 1566862"/>
              <a:gd name="connsiteY88" fmla="*/ 685800 h 857250"/>
              <a:gd name="connsiteX89" fmla="*/ 523875 w 1566862"/>
              <a:gd name="connsiteY89" fmla="*/ 700087 h 857250"/>
              <a:gd name="connsiteX90" fmla="*/ 538162 w 1566862"/>
              <a:gd name="connsiteY90" fmla="*/ 704850 h 857250"/>
              <a:gd name="connsiteX91" fmla="*/ 629602 w 1566862"/>
              <a:gd name="connsiteY91" fmla="*/ 824865 h 857250"/>
              <a:gd name="connsiteX0" fmla="*/ 542925 w 1566862"/>
              <a:gd name="connsiteY0" fmla="*/ 762000 h 857250"/>
              <a:gd name="connsiteX1" fmla="*/ 547687 w 1566862"/>
              <a:gd name="connsiteY1" fmla="*/ 776287 h 857250"/>
              <a:gd name="connsiteX2" fmla="*/ 581025 w 1566862"/>
              <a:gd name="connsiteY2" fmla="*/ 800100 h 857250"/>
              <a:gd name="connsiteX3" fmla="*/ 623887 w 1566862"/>
              <a:gd name="connsiteY3" fmla="*/ 823912 h 857250"/>
              <a:gd name="connsiteX4" fmla="*/ 652462 w 1566862"/>
              <a:gd name="connsiteY4" fmla="*/ 838200 h 857250"/>
              <a:gd name="connsiteX5" fmla="*/ 666750 w 1566862"/>
              <a:gd name="connsiteY5" fmla="*/ 847725 h 857250"/>
              <a:gd name="connsiteX6" fmla="*/ 695325 w 1566862"/>
              <a:gd name="connsiteY6" fmla="*/ 857250 h 857250"/>
              <a:gd name="connsiteX7" fmla="*/ 800100 w 1566862"/>
              <a:gd name="connsiteY7" fmla="*/ 852487 h 857250"/>
              <a:gd name="connsiteX8" fmla="*/ 828675 w 1566862"/>
              <a:gd name="connsiteY8" fmla="*/ 842962 h 857250"/>
              <a:gd name="connsiteX9" fmla="*/ 842962 w 1566862"/>
              <a:gd name="connsiteY9" fmla="*/ 833437 h 857250"/>
              <a:gd name="connsiteX10" fmla="*/ 847725 w 1566862"/>
              <a:gd name="connsiteY10" fmla="*/ 814387 h 857250"/>
              <a:gd name="connsiteX11" fmla="*/ 862012 w 1566862"/>
              <a:gd name="connsiteY11" fmla="*/ 804862 h 857250"/>
              <a:gd name="connsiteX12" fmla="*/ 942975 w 1566862"/>
              <a:gd name="connsiteY12" fmla="*/ 800100 h 857250"/>
              <a:gd name="connsiteX13" fmla="*/ 1366837 w 1566862"/>
              <a:gd name="connsiteY13" fmla="*/ 795337 h 857250"/>
              <a:gd name="connsiteX14" fmla="*/ 1419225 w 1566862"/>
              <a:gd name="connsiteY14" fmla="*/ 785812 h 857250"/>
              <a:gd name="connsiteX15" fmla="*/ 1447800 w 1566862"/>
              <a:gd name="connsiteY15" fmla="*/ 776287 h 857250"/>
              <a:gd name="connsiteX16" fmla="*/ 1471612 w 1566862"/>
              <a:gd name="connsiteY16" fmla="*/ 771525 h 857250"/>
              <a:gd name="connsiteX17" fmla="*/ 1509712 w 1566862"/>
              <a:gd name="connsiteY17" fmla="*/ 762000 h 857250"/>
              <a:gd name="connsiteX18" fmla="*/ 1538287 w 1566862"/>
              <a:gd name="connsiteY18" fmla="*/ 738187 h 857250"/>
              <a:gd name="connsiteX19" fmla="*/ 1543050 w 1566862"/>
              <a:gd name="connsiteY19" fmla="*/ 723900 h 857250"/>
              <a:gd name="connsiteX20" fmla="*/ 1552575 w 1566862"/>
              <a:gd name="connsiteY20" fmla="*/ 709612 h 857250"/>
              <a:gd name="connsiteX21" fmla="*/ 1552575 w 1566862"/>
              <a:gd name="connsiteY21" fmla="*/ 657225 h 857250"/>
              <a:gd name="connsiteX22" fmla="*/ 1557337 w 1566862"/>
              <a:gd name="connsiteY22" fmla="*/ 619125 h 857250"/>
              <a:gd name="connsiteX23" fmla="*/ 1566862 w 1566862"/>
              <a:gd name="connsiteY23" fmla="*/ 590550 h 857250"/>
              <a:gd name="connsiteX24" fmla="*/ 1562100 w 1566862"/>
              <a:gd name="connsiteY24" fmla="*/ 481012 h 857250"/>
              <a:gd name="connsiteX25" fmla="*/ 1552575 w 1566862"/>
              <a:gd name="connsiteY25" fmla="*/ 452437 h 857250"/>
              <a:gd name="connsiteX26" fmla="*/ 1538287 w 1566862"/>
              <a:gd name="connsiteY26" fmla="*/ 442912 h 857250"/>
              <a:gd name="connsiteX27" fmla="*/ 1528762 w 1566862"/>
              <a:gd name="connsiteY27" fmla="*/ 428625 h 857250"/>
              <a:gd name="connsiteX28" fmla="*/ 1514475 w 1566862"/>
              <a:gd name="connsiteY28" fmla="*/ 423862 h 857250"/>
              <a:gd name="connsiteX29" fmla="*/ 1509712 w 1566862"/>
              <a:gd name="connsiteY29" fmla="*/ 409575 h 857250"/>
              <a:gd name="connsiteX30" fmla="*/ 1485900 w 1566862"/>
              <a:gd name="connsiteY30" fmla="*/ 390525 h 857250"/>
              <a:gd name="connsiteX31" fmla="*/ 1476375 w 1566862"/>
              <a:gd name="connsiteY31" fmla="*/ 376237 h 857250"/>
              <a:gd name="connsiteX32" fmla="*/ 1462087 w 1566862"/>
              <a:gd name="connsiteY32" fmla="*/ 366712 h 857250"/>
              <a:gd name="connsiteX33" fmla="*/ 1457325 w 1566862"/>
              <a:gd name="connsiteY33" fmla="*/ 352425 h 857250"/>
              <a:gd name="connsiteX34" fmla="*/ 1428750 w 1566862"/>
              <a:gd name="connsiteY34" fmla="*/ 333375 h 857250"/>
              <a:gd name="connsiteX35" fmla="*/ 1423987 w 1566862"/>
              <a:gd name="connsiteY35" fmla="*/ 319087 h 857250"/>
              <a:gd name="connsiteX36" fmla="*/ 1414462 w 1566862"/>
              <a:gd name="connsiteY36" fmla="*/ 304800 h 857250"/>
              <a:gd name="connsiteX37" fmla="*/ 1385887 w 1566862"/>
              <a:gd name="connsiteY37" fmla="*/ 280987 h 857250"/>
              <a:gd name="connsiteX38" fmla="*/ 1371600 w 1566862"/>
              <a:gd name="connsiteY38" fmla="*/ 276225 h 857250"/>
              <a:gd name="connsiteX39" fmla="*/ 1338262 w 1566862"/>
              <a:gd name="connsiteY39" fmla="*/ 257175 h 857250"/>
              <a:gd name="connsiteX40" fmla="*/ 1323975 w 1566862"/>
              <a:gd name="connsiteY40" fmla="*/ 252412 h 857250"/>
              <a:gd name="connsiteX41" fmla="*/ 1295400 w 1566862"/>
              <a:gd name="connsiteY41" fmla="*/ 233362 h 857250"/>
              <a:gd name="connsiteX42" fmla="*/ 1252537 w 1566862"/>
              <a:gd name="connsiteY42" fmla="*/ 214312 h 857250"/>
              <a:gd name="connsiteX43" fmla="*/ 1233487 w 1566862"/>
              <a:gd name="connsiteY43" fmla="*/ 185737 h 857250"/>
              <a:gd name="connsiteX44" fmla="*/ 1228725 w 1566862"/>
              <a:gd name="connsiteY44" fmla="*/ 171450 h 857250"/>
              <a:gd name="connsiteX45" fmla="*/ 1209675 w 1566862"/>
              <a:gd name="connsiteY45" fmla="*/ 161925 h 857250"/>
              <a:gd name="connsiteX46" fmla="*/ 1204912 w 1566862"/>
              <a:gd name="connsiteY46" fmla="*/ 147637 h 857250"/>
              <a:gd name="connsiteX47" fmla="*/ 1162050 w 1566862"/>
              <a:gd name="connsiteY47" fmla="*/ 133350 h 857250"/>
              <a:gd name="connsiteX48" fmla="*/ 1147762 w 1566862"/>
              <a:gd name="connsiteY48" fmla="*/ 128587 h 857250"/>
              <a:gd name="connsiteX49" fmla="*/ 1133475 w 1566862"/>
              <a:gd name="connsiteY49" fmla="*/ 123825 h 857250"/>
              <a:gd name="connsiteX50" fmla="*/ 1123950 w 1566862"/>
              <a:gd name="connsiteY50" fmla="*/ 109537 h 857250"/>
              <a:gd name="connsiteX51" fmla="*/ 1109662 w 1566862"/>
              <a:gd name="connsiteY51" fmla="*/ 104775 h 857250"/>
              <a:gd name="connsiteX52" fmla="*/ 1104900 w 1566862"/>
              <a:gd name="connsiteY52" fmla="*/ 90487 h 857250"/>
              <a:gd name="connsiteX53" fmla="*/ 1076325 w 1566862"/>
              <a:gd name="connsiteY53" fmla="*/ 80962 h 857250"/>
              <a:gd name="connsiteX54" fmla="*/ 1062037 w 1566862"/>
              <a:gd name="connsiteY54" fmla="*/ 76200 h 857250"/>
              <a:gd name="connsiteX55" fmla="*/ 1033462 w 1566862"/>
              <a:gd name="connsiteY55" fmla="*/ 57150 h 857250"/>
              <a:gd name="connsiteX56" fmla="*/ 1019175 w 1566862"/>
              <a:gd name="connsiteY56" fmla="*/ 47625 h 857250"/>
              <a:gd name="connsiteX57" fmla="*/ 990600 w 1566862"/>
              <a:gd name="connsiteY57" fmla="*/ 38100 h 857250"/>
              <a:gd name="connsiteX58" fmla="*/ 952500 w 1566862"/>
              <a:gd name="connsiteY58" fmla="*/ 28575 h 857250"/>
              <a:gd name="connsiteX59" fmla="*/ 823912 w 1566862"/>
              <a:gd name="connsiteY59" fmla="*/ 23812 h 857250"/>
              <a:gd name="connsiteX60" fmla="*/ 790575 w 1566862"/>
              <a:gd name="connsiteY60" fmla="*/ 14287 h 857250"/>
              <a:gd name="connsiteX61" fmla="*/ 762000 w 1566862"/>
              <a:gd name="connsiteY61" fmla="*/ 4762 h 857250"/>
              <a:gd name="connsiteX62" fmla="*/ 714375 w 1566862"/>
              <a:gd name="connsiteY62" fmla="*/ 0 h 857250"/>
              <a:gd name="connsiteX63" fmla="*/ 371475 w 1566862"/>
              <a:gd name="connsiteY63" fmla="*/ 4762 h 857250"/>
              <a:gd name="connsiteX64" fmla="*/ 319087 w 1566862"/>
              <a:gd name="connsiteY64" fmla="*/ 45244 h 857250"/>
              <a:gd name="connsiteX65" fmla="*/ 302419 w 1566862"/>
              <a:gd name="connsiteY65" fmla="*/ 76200 h 857250"/>
              <a:gd name="connsiteX66" fmla="*/ 276225 w 1566862"/>
              <a:gd name="connsiteY66" fmla="*/ 138112 h 857250"/>
              <a:gd name="connsiteX67" fmla="*/ 257175 w 1566862"/>
              <a:gd name="connsiteY67" fmla="*/ 180975 h 857250"/>
              <a:gd name="connsiteX68" fmla="*/ 242887 w 1566862"/>
              <a:gd name="connsiteY68" fmla="*/ 185737 h 857250"/>
              <a:gd name="connsiteX69" fmla="*/ 195262 w 1566862"/>
              <a:gd name="connsiteY69" fmla="*/ 180975 h 857250"/>
              <a:gd name="connsiteX70" fmla="*/ 166687 w 1566862"/>
              <a:gd name="connsiteY70" fmla="*/ 171450 h 857250"/>
              <a:gd name="connsiteX71" fmla="*/ 152400 w 1566862"/>
              <a:gd name="connsiteY71" fmla="*/ 166687 h 857250"/>
              <a:gd name="connsiteX72" fmla="*/ 76200 w 1566862"/>
              <a:gd name="connsiteY72" fmla="*/ 166687 h 857250"/>
              <a:gd name="connsiteX73" fmla="*/ 71437 w 1566862"/>
              <a:gd name="connsiteY73" fmla="*/ 247650 h 857250"/>
              <a:gd name="connsiteX74" fmla="*/ 38100 w 1566862"/>
              <a:gd name="connsiteY74" fmla="*/ 309562 h 857250"/>
              <a:gd name="connsiteX75" fmla="*/ 14287 w 1566862"/>
              <a:gd name="connsiteY75" fmla="*/ 352425 h 857250"/>
              <a:gd name="connsiteX76" fmla="*/ 0 w 1566862"/>
              <a:gd name="connsiteY76" fmla="*/ 481012 h 857250"/>
              <a:gd name="connsiteX77" fmla="*/ 4762 w 1566862"/>
              <a:gd name="connsiteY77" fmla="*/ 585787 h 857250"/>
              <a:gd name="connsiteX78" fmla="*/ 9525 w 1566862"/>
              <a:gd name="connsiteY78" fmla="*/ 600075 h 857250"/>
              <a:gd name="connsiteX79" fmla="*/ 52387 w 1566862"/>
              <a:gd name="connsiteY79" fmla="*/ 681037 h 857250"/>
              <a:gd name="connsiteX80" fmla="*/ 66675 w 1566862"/>
              <a:gd name="connsiteY80" fmla="*/ 685800 h 857250"/>
              <a:gd name="connsiteX81" fmla="*/ 152400 w 1566862"/>
              <a:gd name="connsiteY81" fmla="*/ 681037 h 857250"/>
              <a:gd name="connsiteX82" fmla="*/ 176212 w 1566862"/>
              <a:gd name="connsiteY82" fmla="*/ 661987 h 857250"/>
              <a:gd name="connsiteX83" fmla="*/ 209550 w 1566862"/>
              <a:gd name="connsiteY83" fmla="*/ 642937 h 857250"/>
              <a:gd name="connsiteX84" fmla="*/ 252412 w 1566862"/>
              <a:gd name="connsiteY84" fmla="*/ 647700 h 857250"/>
              <a:gd name="connsiteX85" fmla="*/ 328612 w 1566862"/>
              <a:gd name="connsiteY85" fmla="*/ 657225 h 857250"/>
              <a:gd name="connsiteX86" fmla="*/ 381000 w 1566862"/>
              <a:gd name="connsiteY86" fmla="*/ 671512 h 857250"/>
              <a:gd name="connsiteX87" fmla="*/ 433387 w 1566862"/>
              <a:gd name="connsiteY87" fmla="*/ 685800 h 857250"/>
              <a:gd name="connsiteX88" fmla="*/ 523875 w 1566862"/>
              <a:gd name="connsiteY88" fmla="*/ 700087 h 857250"/>
              <a:gd name="connsiteX89" fmla="*/ 538162 w 1566862"/>
              <a:gd name="connsiteY89" fmla="*/ 704850 h 857250"/>
              <a:gd name="connsiteX90" fmla="*/ 629602 w 1566862"/>
              <a:gd name="connsiteY90" fmla="*/ 824865 h 857250"/>
              <a:gd name="connsiteX0" fmla="*/ 542925 w 1566862"/>
              <a:gd name="connsiteY0" fmla="*/ 762000 h 857250"/>
              <a:gd name="connsiteX1" fmla="*/ 581025 w 1566862"/>
              <a:gd name="connsiteY1" fmla="*/ 800100 h 857250"/>
              <a:gd name="connsiteX2" fmla="*/ 623887 w 1566862"/>
              <a:gd name="connsiteY2" fmla="*/ 823912 h 857250"/>
              <a:gd name="connsiteX3" fmla="*/ 652462 w 1566862"/>
              <a:gd name="connsiteY3" fmla="*/ 838200 h 857250"/>
              <a:gd name="connsiteX4" fmla="*/ 666750 w 1566862"/>
              <a:gd name="connsiteY4" fmla="*/ 847725 h 857250"/>
              <a:gd name="connsiteX5" fmla="*/ 695325 w 1566862"/>
              <a:gd name="connsiteY5" fmla="*/ 857250 h 857250"/>
              <a:gd name="connsiteX6" fmla="*/ 800100 w 1566862"/>
              <a:gd name="connsiteY6" fmla="*/ 852487 h 857250"/>
              <a:gd name="connsiteX7" fmla="*/ 828675 w 1566862"/>
              <a:gd name="connsiteY7" fmla="*/ 842962 h 857250"/>
              <a:gd name="connsiteX8" fmla="*/ 842962 w 1566862"/>
              <a:gd name="connsiteY8" fmla="*/ 833437 h 857250"/>
              <a:gd name="connsiteX9" fmla="*/ 847725 w 1566862"/>
              <a:gd name="connsiteY9" fmla="*/ 814387 h 857250"/>
              <a:gd name="connsiteX10" fmla="*/ 862012 w 1566862"/>
              <a:gd name="connsiteY10" fmla="*/ 804862 h 857250"/>
              <a:gd name="connsiteX11" fmla="*/ 942975 w 1566862"/>
              <a:gd name="connsiteY11" fmla="*/ 800100 h 857250"/>
              <a:gd name="connsiteX12" fmla="*/ 1366837 w 1566862"/>
              <a:gd name="connsiteY12" fmla="*/ 795337 h 857250"/>
              <a:gd name="connsiteX13" fmla="*/ 1419225 w 1566862"/>
              <a:gd name="connsiteY13" fmla="*/ 785812 h 857250"/>
              <a:gd name="connsiteX14" fmla="*/ 1447800 w 1566862"/>
              <a:gd name="connsiteY14" fmla="*/ 776287 h 857250"/>
              <a:gd name="connsiteX15" fmla="*/ 1471612 w 1566862"/>
              <a:gd name="connsiteY15" fmla="*/ 771525 h 857250"/>
              <a:gd name="connsiteX16" fmla="*/ 1509712 w 1566862"/>
              <a:gd name="connsiteY16" fmla="*/ 762000 h 857250"/>
              <a:gd name="connsiteX17" fmla="*/ 1538287 w 1566862"/>
              <a:gd name="connsiteY17" fmla="*/ 738187 h 857250"/>
              <a:gd name="connsiteX18" fmla="*/ 1543050 w 1566862"/>
              <a:gd name="connsiteY18" fmla="*/ 723900 h 857250"/>
              <a:gd name="connsiteX19" fmla="*/ 1552575 w 1566862"/>
              <a:gd name="connsiteY19" fmla="*/ 709612 h 857250"/>
              <a:gd name="connsiteX20" fmla="*/ 1552575 w 1566862"/>
              <a:gd name="connsiteY20" fmla="*/ 657225 h 857250"/>
              <a:gd name="connsiteX21" fmla="*/ 1557337 w 1566862"/>
              <a:gd name="connsiteY21" fmla="*/ 619125 h 857250"/>
              <a:gd name="connsiteX22" fmla="*/ 1566862 w 1566862"/>
              <a:gd name="connsiteY22" fmla="*/ 590550 h 857250"/>
              <a:gd name="connsiteX23" fmla="*/ 1562100 w 1566862"/>
              <a:gd name="connsiteY23" fmla="*/ 481012 h 857250"/>
              <a:gd name="connsiteX24" fmla="*/ 1552575 w 1566862"/>
              <a:gd name="connsiteY24" fmla="*/ 452437 h 857250"/>
              <a:gd name="connsiteX25" fmla="*/ 1538287 w 1566862"/>
              <a:gd name="connsiteY25" fmla="*/ 442912 h 857250"/>
              <a:gd name="connsiteX26" fmla="*/ 1528762 w 1566862"/>
              <a:gd name="connsiteY26" fmla="*/ 428625 h 857250"/>
              <a:gd name="connsiteX27" fmla="*/ 1514475 w 1566862"/>
              <a:gd name="connsiteY27" fmla="*/ 423862 h 857250"/>
              <a:gd name="connsiteX28" fmla="*/ 1509712 w 1566862"/>
              <a:gd name="connsiteY28" fmla="*/ 409575 h 857250"/>
              <a:gd name="connsiteX29" fmla="*/ 1485900 w 1566862"/>
              <a:gd name="connsiteY29" fmla="*/ 390525 h 857250"/>
              <a:gd name="connsiteX30" fmla="*/ 1476375 w 1566862"/>
              <a:gd name="connsiteY30" fmla="*/ 376237 h 857250"/>
              <a:gd name="connsiteX31" fmla="*/ 1462087 w 1566862"/>
              <a:gd name="connsiteY31" fmla="*/ 366712 h 857250"/>
              <a:gd name="connsiteX32" fmla="*/ 1457325 w 1566862"/>
              <a:gd name="connsiteY32" fmla="*/ 352425 h 857250"/>
              <a:gd name="connsiteX33" fmla="*/ 1428750 w 1566862"/>
              <a:gd name="connsiteY33" fmla="*/ 333375 h 857250"/>
              <a:gd name="connsiteX34" fmla="*/ 1423987 w 1566862"/>
              <a:gd name="connsiteY34" fmla="*/ 319087 h 857250"/>
              <a:gd name="connsiteX35" fmla="*/ 1414462 w 1566862"/>
              <a:gd name="connsiteY35" fmla="*/ 304800 h 857250"/>
              <a:gd name="connsiteX36" fmla="*/ 1385887 w 1566862"/>
              <a:gd name="connsiteY36" fmla="*/ 280987 h 857250"/>
              <a:gd name="connsiteX37" fmla="*/ 1371600 w 1566862"/>
              <a:gd name="connsiteY37" fmla="*/ 276225 h 857250"/>
              <a:gd name="connsiteX38" fmla="*/ 1338262 w 1566862"/>
              <a:gd name="connsiteY38" fmla="*/ 257175 h 857250"/>
              <a:gd name="connsiteX39" fmla="*/ 1323975 w 1566862"/>
              <a:gd name="connsiteY39" fmla="*/ 252412 h 857250"/>
              <a:gd name="connsiteX40" fmla="*/ 1295400 w 1566862"/>
              <a:gd name="connsiteY40" fmla="*/ 233362 h 857250"/>
              <a:gd name="connsiteX41" fmla="*/ 1252537 w 1566862"/>
              <a:gd name="connsiteY41" fmla="*/ 214312 h 857250"/>
              <a:gd name="connsiteX42" fmla="*/ 1233487 w 1566862"/>
              <a:gd name="connsiteY42" fmla="*/ 185737 h 857250"/>
              <a:gd name="connsiteX43" fmla="*/ 1228725 w 1566862"/>
              <a:gd name="connsiteY43" fmla="*/ 171450 h 857250"/>
              <a:gd name="connsiteX44" fmla="*/ 1209675 w 1566862"/>
              <a:gd name="connsiteY44" fmla="*/ 161925 h 857250"/>
              <a:gd name="connsiteX45" fmla="*/ 1204912 w 1566862"/>
              <a:gd name="connsiteY45" fmla="*/ 147637 h 857250"/>
              <a:gd name="connsiteX46" fmla="*/ 1162050 w 1566862"/>
              <a:gd name="connsiteY46" fmla="*/ 133350 h 857250"/>
              <a:gd name="connsiteX47" fmla="*/ 1147762 w 1566862"/>
              <a:gd name="connsiteY47" fmla="*/ 128587 h 857250"/>
              <a:gd name="connsiteX48" fmla="*/ 1133475 w 1566862"/>
              <a:gd name="connsiteY48" fmla="*/ 123825 h 857250"/>
              <a:gd name="connsiteX49" fmla="*/ 1123950 w 1566862"/>
              <a:gd name="connsiteY49" fmla="*/ 109537 h 857250"/>
              <a:gd name="connsiteX50" fmla="*/ 1109662 w 1566862"/>
              <a:gd name="connsiteY50" fmla="*/ 104775 h 857250"/>
              <a:gd name="connsiteX51" fmla="*/ 1104900 w 1566862"/>
              <a:gd name="connsiteY51" fmla="*/ 90487 h 857250"/>
              <a:gd name="connsiteX52" fmla="*/ 1076325 w 1566862"/>
              <a:gd name="connsiteY52" fmla="*/ 80962 h 857250"/>
              <a:gd name="connsiteX53" fmla="*/ 1062037 w 1566862"/>
              <a:gd name="connsiteY53" fmla="*/ 76200 h 857250"/>
              <a:gd name="connsiteX54" fmla="*/ 1033462 w 1566862"/>
              <a:gd name="connsiteY54" fmla="*/ 57150 h 857250"/>
              <a:gd name="connsiteX55" fmla="*/ 1019175 w 1566862"/>
              <a:gd name="connsiteY55" fmla="*/ 47625 h 857250"/>
              <a:gd name="connsiteX56" fmla="*/ 990600 w 1566862"/>
              <a:gd name="connsiteY56" fmla="*/ 38100 h 857250"/>
              <a:gd name="connsiteX57" fmla="*/ 952500 w 1566862"/>
              <a:gd name="connsiteY57" fmla="*/ 28575 h 857250"/>
              <a:gd name="connsiteX58" fmla="*/ 823912 w 1566862"/>
              <a:gd name="connsiteY58" fmla="*/ 23812 h 857250"/>
              <a:gd name="connsiteX59" fmla="*/ 790575 w 1566862"/>
              <a:gd name="connsiteY59" fmla="*/ 14287 h 857250"/>
              <a:gd name="connsiteX60" fmla="*/ 762000 w 1566862"/>
              <a:gd name="connsiteY60" fmla="*/ 4762 h 857250"/>
              <a:gd name="connsiteX61" fmla="*/ 714375 w 1566862"/>
              <a:gd name="connsiteY61" fmla="*/ 0 h 857250"/>
              <a:gd name="connsiteX62" fmla="*/ 371475 w 1566862"/>
              <a:gd name="connsiteY62" fmla="*/ 4762 h 857250"/>
              <a:gd name="connsiteX63" fmla="*/ 319087 w 1566862"/>
              <a:gd name="connsiteY63" fmla="*/ 45244 h 857250"/>
              <a:gd name="connsiteX64" fmla="*/ 302419 w 1566862"/>
              <a:gd name="connsiteY64" fmla="*/ 76200 h 857250"/>
              <a:gd name="connsiteX65" fmla="*/ 276225 w 1566862"/>
              <a:gd name="connsiteY65" fmla="*/ 138112 h 857250"/>
              <a:gd name="connsiteX66" fmla="*/ 257175 w 1566862"/>
              <a:gd name="connsiteY66" fmla="*/ 180975 h 857250"/>
              <a:gd name="connsiteX67" fmla="*/ 242887 w 1566862"/>
              <a:gd name="connsiteY67" fmla="*/ 185737 h 857250"/>
              <a:gd name="connsiteX68" fmla="*/ 195262 w 1566862"/>
              <a:gd name="connsiteY68" fmla="*/ 180975 h 857250"/>
              <a:gd name="connsiteX69" fmla="*/ 166687 w 1566862"/>
              <a:gd name="connsiteY69" fmla="*/ 171450 h 857250"/>
              <a:gd name="connsiteX70" fmla="*/ 152400 w 1566862"/>
              <a:gd name="connsiteY70" fmla="*/ 166687 h 857250"/>
              <a:gd name="connsiteX71" fmla="*/ 76200 w 1566862"/>
              <a:gd name="connsiteY71" fmla="*/ 166687 h 857250"/>
              <a:gd name="connsiteX72" fmla="*/ 71437 w 1566862"/>
              <a:gd name="connsiteY72" fmla="*/ 247650 h 857250"/>
              <a:gd name="connsiteX73" fmla="*/ 38100 w 1566862"/>
              <a:gd name="connsiteY73" fmla="*/ 309562 h 857250"/>
              <a:gd name="connsiteX74" fmla="*/ 14287 w 1566862"/>
              <a:gd name="connsiteY74" fmla="*/ 352425 h 857250"/>
              <a:gd name="connsiteX75" fmla="*/ 0 w 1566862"/>
              <a:gd name="connsiteY75" fmla="*/ 481012 h 857250"/>
              <a:gd name="connsiteX76" fmla="*/ 4762 w 1566862"/>
              <a:gd name="connsiteY76" fmla="*/ 585787 h 857250"/>
              <a:gd name="connsiteX77" fmla="*/ 9525 w 1566862"/>
              <a:gd name="connsiteY77" fmla="*/ 600075 h 857250"/>
              <a:gd name="connsiteX78" fmla="*/ 52387 w 1566862"/>
              <a:gd name="connsiteY78" fmla="*/ 681037 h 857250"/>
              <a:gd name="connsiteX79" fmla="*/ 66675 w 1566862"/>
              <a:gd name="connsiteY79" fmla="*/ 685800 h 857250"/>
              <a:gd name="connsiteX80" fmla="*/ 152400 w 1566862"/>
              <a:gd name="connsiteY80" fmla="*/ 681037 h 857250"/>
              <a:gd name="connsiteX81" fmla="*/ 176212 w 1566862"/>
              <a:gd name="connsiteY81" fmla="*/ 661987 h 857250"/>
              <a:gd name="connsiteX82" fmla="*/ 209550 w 1566862"/>
              <a:gd name="connsiteY82" fmla="*/ 642937 h 857250"/>
              <a:gd name="connsiteX83" fmla="*/ 252412 w 1566862"/>
              <a:gd name="connsiteY83" fmla="*/ 647700 h 857250"/>
              <a:gd name="connsiteX84" fmla="*/ 328612 w 1566862"/>
              <a:gd name="connsiteY84" fmla="*/ 657225 h 857250"/>
              <a:gd name="connsiteX85" fmla="*/ 381000 w 1566862"/>
              <a:gd name="connsiteY85" fmla="*/ 671512 h 857250"/>
              <a:gd name="connsiteX86" fmla="*/ 433387 w 1566862"/>
              <a:gd name="connsiteY86" fmla="*/ 685800 h 857250"/>
              <a:gd name="connsiteX87" fmla="*/ 523875 w 1566862"/>
              <a:gd name="connsiteY87" fmla="*/ 700087 h 857250"/>
              <a:gd name="connsiteX88" fmla="*/ 538162 w 1566862"/>
              <a:gd name="connsiteY88" fmla="*/ 704850 h 857250"/>
              <a:gd name="connsiteX89" fmla="*/ 629602 w 1566862"/>
              <a:gd name="connsiteY89" fmla="*/ 824865 h 857250"/>
              <a:gd name="connsiteX0" fmla="*/ 581025 w 1566862"/>
              <a:gd name="connsiteY0" fmla="*/ 800100 h 857250"/>
              <a:gd name="connsiteX1" fmla="*/ 623887 w 1566862"/>
              <a:gd name="connsiteY1" fmla="*/ 823912 h 857250"/>
              <a:gd name="connsiteX2" fmla="*/ 652462 w 1566862"/>
              <a:gd name="connsiteY2" fmla="*/ 838200 h 857250"/>
              <a:gd name="connsiteX3" fmla="*/ 666750 w 1566862"/>
              <a:gd name="connsiteY3" fmla="*/ 847725 h 857250"/>
              <a:gd name="connsiteX4" fmla="*/ 695325 w 1566862"/>
              <a:gd name="connsiteY4" fmla="*/ 857250 h 857250"/>
              <a:gd name="connsiteX5" fmla="*/ 800100 w 1566862"/>
              <a:gd name="connsiteY5" fmla="*/ 852487 h 857250"/>
              <a:gd name="connsiteX6" fmla="*/ 828675 w 1566862"/>
              <a:gd name="connsiteY6" fmla="*/ 842962 h 857250"/>
              <a:gd name="connsiteX7" fmla="*/ 842962 w 1566862"/>
              <a:gd name="connsiteY7" fmla="*/ 833437 h 857250"/>
              <a:gd name="connsiteX8" fmla="*/ 847725 w 1566862"/>
              <a:gd name="connsiteY8" fmla="*/ 814387 h 857250"/>
              <a:gd name="connsiteX9" fmla="*/ 862012 w 1566862"/>
              <a:gd name="connsiteY9" fmla="*/ 804862 h 857250"/>
              <a:gd name="connsiteX10" fmla="*/ 942975 w 1566862"/>
              <a:gd name="connsiteY10" fmla="*/ 800100 h 857250"/>
              <a:gd name="connsiteX11" fmla="*/ 1366837 w 1566862"/>
              <a:gd name="connsiteY11" fmla="*/ 795337 h 857250"/>
              <a:gd name="connsiteX12" fmla="*/ 1419225 w 1566862"/>
              <a:gd name="connsiteY12" fmla="*/ 785812 h 857250"/>
              <a:gd name="connsiteX13" fmla="*/ 1447800 w 1566862"/>
              <a:gd name="connsiteY13" fmla="*/ 776287 h 857250"/>
              <a:gd name="connsiteX14" fmla="*/ 1471612 w 1566862"/>
              <a:gd name="connsiteY14" fmla="*/ 771525 h 857250"/>
              <a:gd name="connsiteX15" fmla="*/ 1509712 w 1566862"/>
              <a:gd name="connsiteY15" fmla="*/ 762000 h 857250"/>
              <a:gd name="connsiteX16" fmla="*/ 1538287 w 1566862"/>
              <a:gd name="connsiteY16" fmla="*/ 738187 h 857250"/>
              <a:gd name="connsiteX17" fmla="*/ 1543050 w 1566862"/>
              <a:gd name="connsiteY17" fmla="*/ 723900 h 857250"/>
              <a:gd name="connsiteX18" fmla="*/ 1552575 w 1566862"/>
              <a:gd name="connsiteY18" fmla="*/ 709612 h 857250"/>
              <a:gd name="connsiteX19" fmla="*/ 1552575 w 1566862"/>
              <a:gd name="connsiteY19" fmla="*/ 657225 h 857250"/>
              <a:gd name="connsiteX20" fmla="*/ 1557337 w 1566862"/>
              <a:gd name="connsiteY20" fmla="*/ 619125 h 857250"/>
              <a:gd name="connsiteX21" fmla="*/ 1566862 w 1566862"/>
              <a:gd name="connsiteY21" fmla="*/ 590550 h 857250"/>
              <a:gd name="connsiteX22" fmla="*/ 1562100 w 1566862"/>
              <a:gd name="connsiteY22" fmla="*/ 481012 h 857250"/>
              <a:gd name="connsiteX23" fmla="*/ 1552575 w 1566862"/>
              <a:gd name="connsiteY23" fmla="*/ 452437 h 857250"/>
              <a:gd name="connsiteX24" fmla="*/ 1538287 w 1566862"/>
              <a:gd name="connsiteY24" fmla="*/ 442912 h 857250"/>
              <a:gd name="connsiteX25" fmla="*/ 1528762 w 1566862"/>
              <a:gd name="connsiteY25" fmla="*/ 428625 h 857250"/>
              <a:gd name="connsiteX26" fmla="*/ 1514475 w 1566862"/>
              <a:gd name="connsiteY26" fmla="*/ 423862 h 857250"/>
              <a:gd name="connsiteX27" fmla="*/ 1509712 w 1566862"/>
              <a:gd name="connsiteY27" fmla="*/ 409575 h 857250"/>
              <a:gd name="connsiteX28" fmla="*/ 1485900 w 1566862"/>
              <a:gd name="connsiteY28" fmla="*/ 390525 h 857250"/>
              <a:gd name="connsiteX29" fmla="*/ 1476375 w 1566862"/>
              <a:gd name="connsiteY29" fmla="*/ 376237 h 857250"/>
              <a:gd name="connsiteX30" fmla="*/ 1462087 w 1566862"/>
              <a:gd name="connsiteY30" fmla="*/ 366712 h 857250"/>
              <a:gd name="connsiteX31" fmla="*/ 1457325 w 1566862"/>
              <a:gd name="connsiteY31" fmla="*/ 352425 h 857250"/>
              <a:gd name="connsiteX32" fmla="*/ 1428750 w 1566862"/>
              <a:gd name="connsiteY32" fmla="*/ 333375 h 857250"/>
              <a:gd name="connsiteX33" fmla="*/ 1423987 w 1566862"/>
              <a:gd name="connsiteY33" fmla="*/ 319087 h 857250"/>
              <a:gd name="connsiteX34" fmla="*/ 1414462 w 1566862"/>
              <a:gd name="connsiteY34" fmla="*/ 304800 h 857250"/>
              <a:gd name="connsiteX35" fmla="*/ 1385887 w 1566862"/>
              <a:gd name="connsiteY35" fmla="*/ 280987 h 857250"/>
              <a:gd name="connsiteX36" fmla="*/ 1371600 w 1566862"/>
              <a:gd name="connsiteY36" fmla="*/ 276225 h 857250"/>
              <a:gd name="connsiteX37" fmla="*/ 1338262 w 1566862"/>
              <a:gd name="connsiteY37" fmla="*/ 257175 h 857250"/>
              <a:gd name="connsiteX38" fmla="*/ 1323975 w 1566862"/>
              <a:gd name="connsiteY38" fmla="*/ 252412 h 857250"/>
              <a:gd name="connsiteX39" fmla="*/ 1295400 w 1566862"/>
              <a:gd name="connsiteY39" fmla="*/ 233362 h 857250"/>
              <a:gd name="connsiteX40" fmla="*/ 1252537 w 1566862"/>
              <a:gd name="connsiteY40" fmla="*/ 214312 h 857250"/>
              <a:gd name="connsiteX41" fmla="*/ 1233487 w 1566862"/>
              <a:gd name="connsiteY41" fmla="*/ 185737 h 857250"/>
              <a:gd name="connsiteX42" fmla="*/ 1228725 w 1566862"/>
              <a:gd name="connsiteY42" fmla="*/ 171450 h 857250"/>
              <a:gd name="connsiteX43" fmla="*/ 1209675 w 1566862"/>
              <a:gd name="connsiteY43" fmla="*/ 161925 h 857250"/>
              <a:gd name="connsiteX44" fmla="*/ 1204912 w 1566862"/>
              <a:gd name="connsiteY44" fmla="*/ 147637 h 857250"/>
              <a:gd name="connsiteX45" fmla="*/ 1162050 w 1566862"/>
              <a:gd name="connsiteY45" fmla="*/ 133350 h 857250"/>
              <a:gd name="connsiteX46" fmla="*/ 1147762 w 1566862"/>
              <a:gd name="connsiteY46" fmla="*/ 128587 h 857250"/>
              <a:gd name="connsiteX47" fmla="*/ 1133475 w 1566862"/>
              <a:gd name="connsiteY47" fmla="*/ 123825 h 857250"/>
              <a:gd name="connsiteX48" fmla="*/ 1123950 w 1566862"/>
              <a:gd name="connsiteY48" fmla="*/ 109537 h 857250"/>
              <a:gd name="connsiteX49" fmla="*/ 1109662 w 1566862"/>
              <a:gd name="connsiteY49" fmla="*/ 104775 h 857250"/>
              <a:gd name="connsiteX50" fmla="*/ 1104900 w 1566862"/>
              <a:gd name="connsiteY50" fmla="*/ 90487 h 857250"/>
              <a:gd name="connsiteX51" fmla="*/ 1076325 w 1566862"/>
              <a:gd name="connsiteY51" fmla="*/ 80962 h 857250"/>
              <a:gd name="connsiteX52" fmla="*/ 1062037 w 1566862"/>
              <a:gd name="connsiteY52" fmla="*/ 76200 h 857250"/>
              <a:gd name="connsiteX53" fmla="*/ 1033462 w 1566862"/>
              <a:gd name="connsiteY53" fmla="*/ 57150 h 857250"/>
              <a:gd name="connsiteX54" fmla="*/ 1019175 w 1566862"/>
              <a:gd name="connsiteY54" fmla="*/ 47625 h 857250"/>
              <a:gd name="connsiteX55" fmla="*/ 990600 w 1566862"/>
              <a:gd name="connsiteY55" fmla="*/ 38100 h 857250"/>
              <a:gd name="connsiteX56" fmla="*/ 952500 w 1566862"/>
              <a:gd name="connsiteY56" fmla="*/ 28575 h 857250"/>
              <a:gd name="connsiteX57" fmla="*/ 823912 w 1566862"/>
              <a:gd name="connsiteY57" fmla="*/ 23812 h 857250"/>
              <a:gd name="connsiteX58" fmla="*/ 790575 w 1566862"/>
              <a:gd name="connsiteY58" fmla="*/ 14287 h 857250"/>
              <a:gd name="connsiteX59" fmla="*/ 762000 w 1566862"/>
              <a:gd name="connsiteY59" fmla="*/ 4762 h 857250"/>
              <a:gd name="connsiteX60" fmla="*/ 714375 w 1566862"/>
              <a:gd name="connsiteY60" fmla="*/ 0 h 857250"/>
              <a:gd name="connsiteX61" fmla="*/ 371475 w 1566862"/>
              <a:gd name="connsiteY61" fmla="*/ 4762 h 857250"/>
              <a:gd name="connsiteX62" fmla="*/ 319087 w 1566862"/>
              <a:gd name="connsiteY62" fmla="*/ 45244 h 857250"/>
              <a:gd name="connsiteX63" fmla="*/ 302419 w 1566862"/>
              <a:gd name="connsiteY63" fmla="*/ 76200 h 857250"/>
              <a:gd name="connsiteX64" fmla="*/ 276225 w 1566862"/>
              <a:gd name="connsiteY64" fmla="*/ 138112 h 857250"/>
              <a:gd name="connsiteX65" fmla="*/ 257175 w 1566862"/>
              <a:gd name="connsiteY65" fmla="*/ 180975 h 857250"/>
              <a:gd name="connsiteX66" fmla="*/ 242887 w 1566862"/>
              <a:gd name="connsiteY66" fmla="*/ 185737 h 857250"/>
              <a:gd name="connsiteX67" fmla="*/ 195262 w 1566862"/>
              <a:gd name="connsiteY67" fmla="*/ 180975 h 857250"/>
              <a:gd name="connsiteX68" fmla="*/ 166687 w 1566862"/>
              <a:gd name="connsiteY68" fmla="*/ 171450 h 857250"/>
              <a:gd name="connsiteX69" fmla="*/ 152400 w 1566862"/>
              <a:gd name="connsiteY69" fmla="*/ 166687 h 857250"/>
              <a:gd name="connsiteX70" fmla="*/ 76200 w 1566862"/>
              <a:gd name="connsiteY70" fmla="*/ 166687 h 857250"/>
              <a:gd name="connsiteX71" fmla="*/ 71437 w 1566862"/>
              <a:gd name="connsiteY71" fmla="*/ 247650 h 857250"/>
              <a:gd name="connsiteX72" fmla="*/ 38100 w 1566862"/>
              <a:gd name="connsiteY72" fmla="*/ 309562 h 857250"/>
              <a:gd name="connsiteX73" fmla="*/ 14287 w 1566862"/>
              <a:gd name="connsiteY73" fmla="*/ 352425 h 857250"/>
              <a:gd name="connsiteX74" fmla="*/ 0 w 1566862"/>
              <a:gd name="connsiteY74" fmla="*/ 481012 h 857250"/>
              <a:gd name="connsiteX75" fmla="*/ 4762 w 1566862"/>
              <a:gd name="connsiteY75" fmla="*/ 585787 h 857250"/>
              <a:gd name="connsiteX76" fmla="*/ 9525 w 1566862"/>
              <a:gd name="connsiteY76" fmla="*/ 600075 h 857250"/>
              <a:gd name="connsiteX77" fmla="*/ 52387 w 1566862"/>
              <a:gd name="connsiteY77" fmla="*/ 681037 h 857250"/>
              <a:gd name="connsiteX78" fmla="*/ 66675 w 1566862"/>
              <a:gd name="connsiteY78" fmla="*/ 685800 h 857250"/>
              <a:gd name="connsiteX79" fmla="*/ 152400 w 1566862"/>
              <a:gd name="connsiteY79" fmla="*/ 681037 h 857250"/>
              <a:gd name="connsiteX80" fmla="*/ 176212 w 1566862"/>
              <a:gd name="connsiteY80" fmla="*/ 661987 h 857250"/>
              <a:gd name="connsiteX81" fmla="*/ 209550 w 1566862"/>
              <a:gd name="connsiteY81" fmla="*/ 642937 h 857250"/>
              <a:gd name="connsiteX82" fmla="*/ 252412 w 1566862"/>
              <a:gd name="connsiteY82" fmla="*/ 647700 h 857250"/>
              <a:gd name="connsiteX83" fmla="*/ 328612 w 1566862"/>
              <a:gd name="connsiteY83" fmla="*/ 657225 h 857250"/>
              <a:gd name="connsiteX84" fmla="*/ 381000 w 1566862"/>
              <a:gd name="connsiteY84" fmla="*/ 671512 h 857250"/>
              <a:gd name="connsiteX85" fmla="*/ 433387 w 1566862"/>
              <a:gd name="connsiteY85" fmla="*/ 685800 h 857250"/>
              <a:gd name="connsiteX86" fmla="*/ 523875 w 1566862"/>
              <a:gd name="connsiteY86" fmla="*/ 700087 h 857250"/>
              <a:gd name="connsiteX87" fmla="*/ 538162 w 1566862"/>
              <a:gd name="connsiteY87" fmla="*/ 704850 h 857250"/>
              <a:gd name="connsiteX88" fmla="*/ 629602 w 1566862"/>
              <a:gd name="connsiteY88" fmla="*/ 824865 h 857250"/>
              <a:gd name="connsiteX0" fmla="*/ 573881 w 1566862"/>
              <a:gd name="connsiteY0" fmla="*/ 804863 h 857250"/>
              <a:gd name="connsiteX1" fmla="*/ 623887 w 1566862"/>
              <a:gd name="connsiteY1" fmla="*/ 823912 h 857250"/>
              <a:gd name="connsiteX2" fmla="*/ 652462 w 1566862"/>
              <a:gd name="connsiteY2" fmla="*/ 838200 h 857250"/>
              <a:gd name="connsiteX3" fmla="*/ 666750 w 1566862"/>
              <a:gd name="connsiteY3" fmla="*/ 847725 h 857250"/>
              <a:gd name="connsiteX4" fmla="*/ 695325 w 1566862"/>
              <a:gd name="connsiteY4" fmla="*/ 857250 h 857250"/>
              <a:gd name="connsiteX5" fmla="*/ 800100 w 1566862"/>
              <a:gd name="connsiteY5" fmla="*/ 852487 h 857250"/>
              <a:gd name="connsiteX6" fmla="*/ 828675 w 1566862"/>
              <a:gd name="connsiteY6" fmla="*/ 842962 h 857250"/>
              <a:gd name="connsiteX7" fmla="*/ 842962 w 1566862"/>
              <a:gd name="connsiteY7" fmla="*/ 833437 h 857250"/>
              <a:gd name="connsiteX8" fmla="*/ 847725 w 1566862"/>
              <a:gd name="connsiteY8" fmla="*/ 814387 h 857250"/>
              <a:gd name="connsiteX9" fmla="*/ 862012 w 1566862"/>
              <a:gd name="connsiteY9" fmla="*/ 804862 h 857250"/>
              <a:gd name="connsiteX10" fmla="*/ 942975 w 1566862"/>
              <a:gd name="connsiteY10" fmla="*/ 800100 h 857250"/>
              <a:gd name="connsiteX11" fmla="*/ 1366837 w 1566862"/>
              <a:gd name="connsiteY11" fmla="*/ 795337 h 857250"/>
              <a:gd name="connsiteX12" fmla="*/ 1419225 w 1566862"/>
              <a:gd name="connsiteY12" fmla="*/ 785812 h 857250"/>
              <a:gd name="connsiteX13" fmla="*/ 1447800 w 1566862"/>
              <a:gd name="connsiteY13" fmla="*/ 776287 h 857250"/>
              <a:gd name="connsiteX14" fmla="*/ 1471612 w 1566862"/>
              <a:gd name="connsiteY14" fmla="*/ 771525 h 857250"/>
              <a:gd name="connsiteX15" fmla="*/ 1509712 w 1566862"/>
              <a:gd name="connsiteY15" fmla="*/ 762000 h 857250"/>
              <a:gd name="connsiteX16" fmla="*/ 1538287 w 1566862"/>
              <a:gd name="connsiteY16" fmla="*/ 738187 h 857250"/>
              <a:gd name="connsiteX17" fmla="*/ 1543050 w 1566862"/>
              <a:gd name="connsiteY17" fmla="*/ 723900 h 857250"/>
              <a:gd name="connsiteX18" fmla="*/ 1552575 w 1566862"/>
              <a:gd name="connsiteY18" fmla="*/ 709612 h 857250"/>
              <a:gd name="connsiteX19" fmla="*/ 1552575 w 1566862"/>
              <a:gd name="connsiteY19" fmla="*/ 657225 h 857250"/>
              <a:gd name="connsiteX20" fmla="*/ 1557337 w 1566862"/>
              <a:gd name="connsiteY20" fmla="*/ 619125 h 857250"/>
              <a:gd name="connsiteX21" fmla="*/ 1566862 w 1566862"/>
              <a:gd name="connsiteY21" fmla="*/ 590550 h 857250"/>
              <a:gd name="connsiteX22" fmla="*/ 1562100 w 1566862"/>
              <a:gd name="connsiteY22" fmla="*/ 481012 h 857250"/>
              <a:gd name="connsiteX23" fmla="*/ 1552575 w 1566862"/>
              <a:gd name="connsiteY23" fmla="*/ 452437 h 857250"/>
              <a:gd name="connsiteX24" fmla="*/ 1538287 w 1566862"/>
              <a:gd name="connsiteY24" fmla="*/ 442912 h 857250"/>
              <a:gd name="connsiteX25" fmla="*/ 1528762 w 1566862"/>
              <a:gd name="connsiteY25" fmla="*/ 428625 h 857250"/>
              <a:gd name="connsiteX26" fmla="*/ 1514475 w 1566862"/>
              <a:gd name="connsiteY26" fmla="*/ 423862 h 857250"/>
              <a:gd name="connsiteX27" fmla="*/ 1509712 w 1566862"/>
              <a:gd name="connsiteY27" fmla="*/ 409575 h 857250"/>
              <a:gd name="connsiteX28" fmla="*/ 1485900 w 1566862"/>
              <a:gd name="connsiteY28" fmla="*/ 390525 h 857250"/>
              <a:gd name="connsiteX29" fmla="*/ 1476375 w 1566862"/>
              <a:gd name="connsiteY29" fmla="*/ 376237 h 857250"/>
              <a:gd name="connsiteX30" fmla="*/ 1462087 w 1566862"/>
              <a:gd name="connsiteY30" fmla="*/ 366712 h 857250"/>
              <a:gd name="connsiteX31" fmla="*/ 1457325 w 1566862"/>
              <a:gd name="connsiteY31" fmla="*/ 352425 h 857250"/>
              <a:gd name="connsiteX32" fmla="*/ 1428750 w 1566862"/>
              <a:gd name="connsiteY32" fmla="*/ 333375 h 857250"/>
              <a:gd name="connsiteX33" fmla="*/ 1423987 w 1566862"/>
              <a:gd name="connsiteY33" fmla="*/ 319087 h 857250"/>
              <a:gd name="connsiteX34" fmla="*/ 1414462 w 1566862"/>
              <a:gd name="connsiteY34" fmla="*/ 304800 h 857250"/>
              <a:gd name="connsiteX35" fmla="*/ 1385887 w 1566862"/>
              <a:gd name="connsiteY35" fmla="*/ 280987 h 857250"/>
              <a:gd name="connsiteX36" fmla="*/ 1371600 w 1566862"/>
              <a:gd name="connsiteY36" fmla="*/ 276225 h 857250"/>
              <a:gd name="connsiteX37" fmla="*/ 1338262 w 1566862"/>
              <a:gd name="connsiteY37" fmla="*/ 257175 h 857250"/>
              <a:gd name="connsiteX38" fmla="*/ 1323975 w 1566862"/>
              <a:gd name="connsiteY38" fmla="*/ 252412 h 857250"/>
              <a:gd name="connsiteX39" fmla="*/ 1295400 w 1566862"/>
              <a:gd name="connsiteY39" fmla="*/ 233362 h 857250"/>
              <a:gd name="connsiteX40" fmla="*/ 1252537 w 1566862"/>
              <a:gd name="connsiteY40" fmla="*/ 214312 h 857250"/>
              <a:gd name="connsiteX41" fmla="*/ 1233487 w 1566862"/>
              <a:gd name="connsiteY41" fmla="*/ 185737 h 857250"/>
              <a:gd name="connsiteX42" fmla="*/ 1228725 w 1566862"/>
              <a:gd name="connsiteY42" fmla="*/ 171450 h 857250"/>
              <a:gd name="connsiteX43" fmla="*/ 1209675 w 1566862"/>
              <a:gd name="connsiteY43" fmla="*/ 161925 h 857250"/>
              <a:gd name="connsiteX44" fmla="*/ 1204912 w 1566862"/>
              <a:gd name="connsiteY44" fmla="*/ 147637 h 857250"/>
              <a:gd name="connsiteX45" fmla="*/ 1162050 w 1566862"/>
              <a:gd name="connsiteY45" fmla="*/ 133350 h 857250"/>
              <a:gd name="connsiteX46" fmla="*/ 1147762 w 1566862"/>
              <a:gd name="connsiteY46" fmla="*/ 128587 h 857250"/>
              <a:gd name="connsiteX47" fmla="*/ 1133475 w 1566862"/>
              <a:gd name="connsiteY47" fmla="*/ 123825 h 857250"/>
              <a:gd name="connsiteX48" fmla="*/ 1123950 w 1566862"/>
              <a:gd name="connsiteY48" fmla="*/ 109537 h 857250"/>
              <a:gd name="connsiteX49" fmla="*/ 1109662 w 1566862"/>
              <a:gd name="connsiteY49" fmla="*/ 104775 h 857250"/>
              <a:gd name="connsiteX50" fmla="*/ 1104900 w 1566862"/>
              <a:gd name="connsiteY50" fmla="*/ 90487 h 857250"/>
              <a:gd name="connsiteX51" fmla="*/ 1076325 w 1566862"/>
              <a:gd name="connsiteY51" fmla="*/ 80962 h 857250"/>
              <a:gd name="connsiteX52" fmla="*/ 1062037 w 1566862"/>
              <a:gd name="connsiteY52" fmla="*/ 76200 h 857250"/>
              <a:gd name="connsiteX53" fmla="*/ 1033462 w 1566862"/>
              <a:gd name="connsiteY53" fmla="*/ 57150 h 857250"/>
              <a:gd name="connsiteX54" fmla="*/ 1019175 w 1566862"/>
              <a:gd name="connsiteY54" fmla="*/ 47625 h 857250"/>
              <a:gd name="connsiteX55" fmla="*/ 990600 w 1566862"/>
              <a:gd name="connsiteY55" fmla="*/ 38100 h 857250"/>
              <a:gd name="connsiteX56" fmla="*/ 952500 w 1566862"/>
              <a:gd name="connsiteY56" fmla="*/ 28575 h 857250"/>
              <a:gd name="connsiteX57" fmla="*/ 823912 w 1566862"/>
              <a:gd name="connsiteY57" fmla="*/ 23812 h 857250"/>
              <a:gd name="connsiteX58" fmla="*/ 790575 w 1566862"/>
              <a:gd name="connsiteY58" fmla="*/ 14287 h 857250"/>
              <a:gd name="connsiteX59" fmla="*/ 762000 w 1566862"/>
              <a:gd name="connsiteY59" fmla="*/ 4762 h 857250"/>
              <a:gd name="connsiteX60" fmla="*/ 714375 w 1566862"/>
              <a:gd name="connsiteY60" fmla="*/ 0 h 857250"/>
              <a:gd name="connsiteX61" fmla="*/ 371475 w 1566862"/>
              <a:gd name="connsiteY61" fmla="*/ 4762 h 857250"/>
              <a:gd name="connsiteX62" fmla="*/ 319087 w 1566862"/>
              <a:gd name="connsiteY62" fmla="*/ 45244 h 857250"/>
              <a:gd name="connsiteX63" fmla="*/ 302419 w 1566862"/>
              <a:gd name="connsiteY63" fmla="*/ 76200 h 857250"/>
              <a:gd name="connsiteX64" fmla="*/ 276225 w 1566862"/>
              <a:gd name="connsiteY64" fmla="*/ 138112 h 857250"/>
              <a:gd name="connsiteX65" fmla="*/ 257175 w 1566862"/>
              <a:gd name="connsiteY65" fmla="*/ 180975 h 857250"/>
              <a:gd name="connsiteX66" fmla="*/ 242887 w 1566862"/>
              <a:gd name="connsiteY66" fmla="*/ 185737 h 857250"/>
              <a:gd name="connsiteX67" fmla="*/ 195262 w 1566862"/>
              <a:gd name="connsiteY67" fmla="*/ 180975 h 857250"/>
              <a:gd name="connsiteX68" fmla="*/ 166687 w 1566862"/>
              <a:gd name="connsiteY68" fmla="*/ 171450 h 857250"/>
              <a:gd name="connsiteX69" fmla="*/ 152400 w 1566862"/>
              <a:gd name="connsiteY69" fmla="*/ 166687 h 857250"/>
              <a:gd name="connsiteX70" fmla="*/ 76200 w 1566862"/>
              <a:gd name="connsiteY70" fmla="*/ 166687 h 857250"/>
              <a:gd name="connsiteX71" fmla="*/ 71437 w 1566862"/>
              <a:gd name="connsiteY71" fmla="*/ 247650 h 857250"/>
              <a:gd name="connsiteX72" fmla="*/ 38100 w 1566862"/>
              <a:gd name="connsiteY72" fmla="*/ 309562 h 857250"/>
              <a:gd name="connsiteX73" fmla="*/ 14287 w 1566862"/>
              <a:gd name="connsiteY73" fmla="*/ 352425 h 857250"/>
              <a:gd name="connsiteX74" fmla="*/ 0 w 1566862"/>
              <a:gd name="connsiteY74" fmla="*/ 481012 h 857250"/>
              <a:gd name="connsiteX75" fmla="*/ 4762 w 1566862"/>
              <a:gd name="connsiteY75" fmla="*/ 585787 h 857250"/>
              <a:gd name="connsiteX76" fmla="*/ 9525 w 1566862"/>
              <a:gd name="connsiteY76" fmla="*/ 600075 h 857250"/>
              <a:gd name="connsiteX77" fmla="*/ 52387 w 1566862"/>
              <a:gd name="connsiteY77" fmla="*/ 681037 h 857250"/>
              <a:gd name="connsiteX78" fmla="*/ 66675 w 1566862"/>
              <a:gd name="connsiteY78" fmla="*/ 685800 h 857250"/>
              <a:gd name="connsiteX79" fmla="*/ 152400 w 1566862"/>
              <a:gd name="connsiteY79" fmla="*/ 681037 h 857250"/>
              <a:gd name="connsiteX80" fmla="*/ 176212 w 1566862"/>
              <a:gd name="connsiteY80" fmla="*/ 661987 h 857250"/>
              <a:gd name="connsiteX81" fmla="*/ 209550 w 1566862"/>
              <a:gd name="connsiteY81" fmla="*/ 642937 h 857250"/>
              <a:gd name="connsiteX82" fmla="*/ 252412 w 1566862"/>
              <a:gd name="connsiteY82" fmla="*/ 647700 h 857250"/>
              <a:gd name="connsiteX83" fmla="*/ 328612 w 1566862"/>
              <a:gd name="connsiteY83" fmla="*/ 657225 h 857250"/>
              <a:gd name="connsiteX84" fmla="*/ 381000 w 1566862"/>
              <a:gd name="connsiteY84" fmla="*/ 671512 h 857250"/>
              <a:gd name="connsiteX85" fmla="*/ 433387 w 1566862"/>
              <a:gd name="connsiteY85" fmla="*/ 685800 h 857250"/>
              <a:gd name="connsiteX86" fmla="*/ 523875 w 1566862"/>
              <a:gd name="connsiteY86" fmla="*/ 700087 h 857250"/>
              <a:gd name="connsiteX87" fmla="*/ 538162 w 1566862"/>
              <a:gd name="connsiteY87" fmla="*/ 704850 h 857250"/>
              <a:gd name="connsiteX88" fmla="*/ 629602 w 1566862"/>
              <a:gd name="connsiteY88" fmla="*/ 824865 h 857250"/>
              <a:gd name="connsiteX0" fmla="*/ 623887 w 1566862"/>
              <a:gd name="connsiteY0" fmla="*/ 823912 h 857250"/>
              <a:gd name="connsiteX1" fmla="*/ 652462 w 1566862"/>
              <a:gd name="connsiteY1" fmla="*/ 838200 h 857250"/>
              <a:gd name="connsiteX2" fmla="*/ 666750 w 1566862"/>
              <a:gd name="connsiteY2" fmla="*/ 847725 h 857250"/>
              <a:gd name="connsiteX3" fmla="*/ 695325 w 1566862"/>
              <a:gd name="connsiteY3" fmla="*/ 857250 h 857250"/>
              <a:gd name="connsiteX4" fmla="*/ 800100 w 1566862"/>
              <a:gd name="connsiteY4" fmla="*/ 852487 h 857250"/>
              <a:gd name="connsiteX5" fmla="*/ 828675 w 1566862"/>
              <a:gd name="connsiteY5" fmla="*/ 842962 h 857250"/>
              <a:gd name="connsiteX6" fmla="*/ 842962 w 1566862"/>
              <a:gd name="connsiteY6" fmla="*/ 833437 h 857250"/>
              <a:gd name="connsiteX7" fmla="*/ 847725 w 1566862"/>
              <a:gd name="connsiteY7" fmla="*/ 814387 h 857250"/>
              <a:gd name="connsiteX8" fmla="*/ 862012 w 1566862"/>
              <a:gd name="connsiteY8" fmla="*/ 804862 h 857250"/>
              <a:gd name="connsiteX9" fmla="*/ 942975 w 1566862"/>
              <a:gd name="connsiteY9" fmla="*/ 800100 h 857250"/>
              <a:gd name="connsiteX10" fmla="*/ 1366837 w 1566862"/>
              <a:gd name="connsiteY10" fmla="*/ 795337 h 857250"/>
              <a:gd name="connsiteX11" fmla="*/ 1419225 w 1566862"/>
              <a:gd name="connsiteY11" fmla="*/ 785812 h 857250"/>
              <a:gd name="connsiteX12" fmla="*/ 1447800 w 1566862"/>
              <a:gd name="connsiteY12" fmla="*/ 776287 h 857250"/>
              <a:gd name="connsiteX13" fmla="*/ 1471612 w 1566862"/>
              <a:gd name="connsiteY13" fmla="*/ 771525 h 857250"/>
              <a:gd name="connsiteX14" fmla="*/ 1509712 w 1566862"/>
              <a:gd name="connsiteY14" fmla="*/ 762000 h 857250"/>
              <a:gd name="connsiteX15" fmla="*/ 1538287 w 1566862"/>
              <a:gd name="connsiteY15" fmla="*/ 738187 h 857250"/>
              <a:gd name="connsiteX16" fmla="*/ 1543050 w 1566862"/>
              <a:gd name="connsiteY16" fmla="*/ 723900 h 857250"/>
              <a:gd name="connsiteX17" fmla="*/ 1552575 w 1566862"/>
              <a:gd name="connsiteY17" fmla="*/ 709612 h 857250"/>
              <a:gd name="connsiteX18" fmla="*/ 1552575 w 1566862"/>
              <a:gd name="connsiteY18" fmla="*/ 657225 h 857250"/>
              <a:gd name="connsiteX19" fmla="*/ 1557337 w 1566862"/>
              <a:gd name="connsiteY19" fmla="*/ 619125 h 857250"/>
              <a:gd name="connsiteX20" fmla="*/ 1566862 w 1566862"/>
              <a:gd name="connsiteY20" fmla="*/ 590550 h 857250"/>
              <a:gd name="connsiteX21" fmla="*/ 1562100 w 1566862"/>
              <a:gd name="connsiteY21" fmla="*/ 481012 h 857250"/>
              <a:gd name="connsiteX22" fmla="*/ 1552575 w 1566862"/>
              <a:gd name="connsiteY22" fmla="*/ 452437 h 857250"/>
              <a:gd name="connsiteX23" fmla="*/ 1538287 w 1566862"/>
              <a:gd name="connsiteY23" fmla="*/ 442912 h 857250"/>
              <a:gd name="connsiteX24" fmla="*/ 1528762 w 1566862"/>
              <a:gd name="connsiteY24" fmla="*/ 428625 h 857250"/>
              <a:gd name="connsiteX25" fmla="*/ 1514475 w 1566862"/>
              <a:gd name="connsiteY25" fmla="*/ 423862 h 857250"/>
              <a:gd name="connsiteX26" fmla="*/ 1509712 w 1566862"/>
              <a:gd name="connsiteY26" fmla="*/ 409575 h 857250"/>
              <a:gd name="connsiteX27" fmla="*/ 1485900 w 1566862"/>
              <a:gd name="connsiteY27" fmla="*/ 390525 h 857250"/>
              <a:gd name="connsiteX28" fmla="*/ 1476375 w 1566862"/>
              <a:gd name="connsiteY28" fmla="*/ 376237 h 857250"/>
              <a:gd name="connsiteX29" fmla="*/ 1462087 w 1566862"/>
              <a:gd name="connsiteY29" fmla="*/ 366712 h 857250"/>
              <a:gd name="connsiteX30" fmla="*/ 1457325 w 1566862"/>
              <a:gd name="connsiteY30" fmla="*/ 352425 h 857250"/>
              <a:gd name="connsiteX31" fmla="*/ 1428750 w 1566862"/>
              <a:gd name="connsiteY31" fmla="*/ 333375 h 857250"/>
              <a:gd name="connsiteX32" fmla="*/ 1423987 w 1566862"/>
              <a:gd name="connsiteY32" fmla="*/ 319087 h 857250"/>
              <a:gd name="connsiteX33" fmla="*/ 1414462 w 1566862"/>
              <a:gd name="connsiteY33" fmla="*/ 304800 h 857250"/>
              <a:gd name="connsiteX34" fmla="*/ 1385887 w 1566862"/>
              <a:gd name="connsiteY34" fmla="*/ 280987 h 857250"/>
              <a:gd name="connsiteX35" fmla="*/ 1371600 w 1566862"/>
              <a:gd name="connsiteY35" fmla="*/ 276225 h 857250"/>
              <a:gd name="connsiteX36" fmla="*/ 1338262 w 1566862"/>
              <a:gd name="connsiteY36" fmla="*/ 257175 h 857250"/>
              <a:gd name="connsiteX37" fmla="*/ 1323975 w 1566862"/>
              <a:gd name="connsiteY37" fmla="*/ 252412 h 857250"/>
              <a:gd name="connsiteX38" fmla="*/ 1295400 w 1566862"/>
              <a:gd name="connsiteY38" fmla="*/ 233362 h 857250"/>
              <a:gd name="connsiteX39" fmla="*/ 1252537 w 1566862"/>
              <a:gd name="connsiteY39" fmla="*/ 214312 h 857250"/>
              <a:gd name="connsiteX40" fmla="*/ 1233487 w 1566862"/>
              <a:gd name="connsiteY40" fmla="*/ 185737 h 857250"/>
              <a:gd name="connsiteX41" fmla="*/ 1228725 w 1566862"/>
              <a:gd name="connsiteY41" fmla="*/ 171450 h 857250"/>
              <a:gd name="connsiteX42" fmla="*/ 1209675 w 1566862"/>
              <a:gd name="connsiteY42" fmla="*/ 161925 h 857250"/>
              <a:gd name="connsiteX43" fmla="*/ 1204912 w 1566862"/>
              <a:gd name="connsiteY43" fmla="*/ 147637 h 857250"/>
              <a:gd name="connsiteX44" fmla="*/ 1162050 w 1566862"/>
              <a:gd name="connsiteY44" fmla="*/ 133350 h 857250"/>
              <a:gd name="connsiteX45" fmla="*/ 1147762 w 1566862"/>
              <a:gd name="connsiteY45" fmla="*/ 128587 h 857250"/>
              <a:gd name="connsiteX46" fmla="*/ 1133475 w 1566862"/>
              <a:gd name="connsiteY46" fmla="*/ 123825 h 857250"/>
              <a:gd name="connsiteX47" fmla="*/ 1123950 w 1566862"/>
              <a:gd name="connsiteY47" fmla="*/ 109537 h 857250"/>
              <a:gd name="connsiteX48" fmla="*/ 1109662 w 1566862"/>
              <a:gd name="connsiteY48" fmla="*/ 104775 h 857250"/>
              <a:gd name="connsiteX49" fmla="*/ 1104900 w 1566862"/>
              <a:gd name="connsiteY49" fmla="*/ 90487 h 857250"/>
              <a:gd name="connsiteX50" fmla="*/ 1076325 w 1566862"/>
              <a:gd name="connsiteY50" fmla="*/ 80962 h 857250"/>
              <a:gd name="connsiteX51" fmla="*/ 1062037 w 1566862"/>
              <a:gd name="connsiteY51" fmla="*/ 76200 h 857250"/>
              <a:gd name="connsiteX52" fmla="*/ 1033462 w 1566862"/>
              <a:gd name="connsiteY52" fmla="*/ 57150 h 857250"/>
              <a:gd name="connsiteX53" fmla="*/ 1019175 w 1566862"/>
              <a:gd name="connsiteY53" fmla="*/ 47625 h 857250"/>
              <a:gd name="connsiteX54" fmla="*/ 990600 w 1566862"/>
              <a:gd name="connsiteY54" fmla="*/ 38100 h 857250"/>
              <a:gd name="connsiteX55" fmla="*/ 952500 w 1566862"/>
              <a:gd name="connsiteY55" fmla="*/ 28575 h 857250"/>
              <a:gd name="connsiteX56" fmla="*/ 823912 w 1566862"/>
              <a:gd name="connsiteY56" fmla="*/ 23812 h 857250"/>
              <a:gd name="connsiteX57" fmla="*/ 790575 w 1566862"/>
              <a:gd name="connsiteY57" fmla="*/ 14287 h 857250"/>
              <a:gd name="connsiteX58" fmla="*/ 762000 w 1566862"/>
              <a:gd name="connsiteY58" fmla="*/ 4762 h 857250"/>
              <a:gd name="connsiteX59" fmla="*/ 714375 w 1566862"/>
              <a:gd name="connsiteY59" fmla="*/ 0 h 857250"/>
              <a:gd name="connsiteX60" fmla="*/ 371475 w 1566862"/>
              <a:gd name="connsiteY60" fmla="*/ 4762 h 857250"/>
              <a:gd name="connsiteX61" fmla="*/ 319087 w 1566862"/>
              <a:gd name="connsiteY61" fmla="*/ 45244 h 857250"/>
              <a:gd name="connsiteX62" fmla="*/ 302419 w 1566862"/>
              <a:gd name="connsiteY62" fmla="*/ 76200 h 857250"/>
              <a:gd name="connsiteX63" fmla="*/ 276225 w 1566862"/>
              <a:gd name="connsiteY63" fmla="*/ 138112 h 857250"/>
              <a:gd name="connsiteX64" fmla="*/ 257175 w 1566862"/>
              <a:gd name="connsiteY64" fmla="*/ 180975 h 857250"/>
              <a:gd name="connsiteX65" fmla="*/ 242887 w 1566862"/>
              <a:gd name="connsiteY65" fmla="*/ 185737 h 857250"/>
              <a:gd name="connsiteX66" fmla="*/ 195262 w 1566862"/>
              <a:gd name="connsiteY66" fmla="*/ 180975 h 857250"/>
              <a:gd name="connsiteX67" fmla="*/ 166687 w 1566862"/>
              <a:gd name="connsiteY67" fmla="*/ 171450 h 857250"/>
              <a:gd name="connsiteX68" fmla="*/ 152400 w 1566862"/>
              <a:gd name="connsiteY68" fmla="*/ 166687 h 857250"/>
              <a:gd name="connsiteX69" fmla="*/ 76200 w 1566862"/>
              <a:gd name="connsiteY69" fmla="*/ 166687 h 857250"/>
              <a:gd name="connsiteX70" fmla="*/ 71437 w 1566862"/>
              <a:gd name="connsiteY70" fmla="*/ 247650 h 857250"/>
              <a:gd name="connsiteX71" fmla="*/ 38100 w 1566862"/>
              <a:gd name="connsiteY71" fmla="*/ 309562 h 857250"/>
              <a:gd name="connsiteX72" fmla="*/ 14287 w 1566862"/>
              <a:gd name="connsiteY72" fmla="*/ 352425 h 857250"/>
              <a:gd name="connsiteX73" fmla="*/ 0 w 1566862"/>
              <a:gd name="connsiteY73" fmla="*/ 481012 h 857250"/>
              <a:gd name="connsiteX74" fmla="*/ 4762 w 1566862"/>
              <a:gd name="connsiteY74" fmla="*/ 585787 h 857250"/>
              <a:gd name="connsiteX75" fmla="*/ 9525 w 1566862"/>
              <a:gd name="connsiteY75" fmla="*/ 600075 h 857250"/>
              <a:gd name="connsiteX76" fmla="*/ 52387 w 1566862"/>
              <a:gd name="connsiteY76" fmla="*/ 681037 h 857250"/>
              <a:gd name="connsiteX77" fmla="*/ 66675 w 1566862"/>
              <a:gd name="connsiteY77" fmla="*/ 685800 h 857250"/>
              <a:gd name="connsiteX78" fmla="*/ 152400 w 1566862"/>
              <a:gd name="connsiteY78" fmla="*/ 681037 h 857250"/>
              <a:gd name="connsiteX79" fmla="*/ 176212 w 1566862"/>
              <a:gd name="connsiteY79" fmla="*/ 661987 h 857250"/>
              <a:gd name="connsiteX80" fmla="*/ 209550 w 1566862"/>
              <a:gd name="connsiteY80" fmla="*/ 642937 h 857250"/>
              <a:gd name="connsiteX81" fmla="*/ 252412 w 1566862"/>
              <a:gd name="connsiteY81" fmla="*/ 647700 h 857250"/>
              <a:gd name="connsiteX82" fmla="*/ 328612 w 1566862"/>
              <a:gd name="connsiteY82" fmla="*/ 657225 h 857250"/>
              <a:gd name="connsiteX83" fmla="*/ 381000 w 1566862"/>
              <a:gd name="connsiteY83" fmla="*/ 671512 h 857250"/>
              <a:gd name="connsiteX84" fmla="*/ 433387 w 1566862"/>
              <a:gd name="connsiteY84" fmla="*/ 685800 h 857250"/>
              <a:gd name="connsiteX85" fmla="*/ 523875 w 1566862"/>
              <a:gd name="connsiteY85" fmla="*/ 700087 h 857250"/>
              <a:gd name="connsiteX86" fmla="*/ 538162 w 1566862"/>
              <a:gd name="connsiteY86" fmla="*/ 704850 h 857250"/>
              <a:gd name="connsiteX87" fmla="*/ 629602 w 1566862"/>
              <a:gd name="connsiteY87" fmla="*/ 824865 h 857250"/>
              <a:gd name="connsiteX0" fmla="*/ 623887 w 1566862"/>
              <a:gd name="connsiteY0" fmla="*/ 823912 h 857250"/>
              <a:gd name="connsiteX1" fmla="*/ 652462 w 1566862"/>
              <a:gd name="connsiteY1" fmla="*/ 838200 h 857250"/>
              <a:gd name="connsiteX2" fmla="*/ 666750 w 1566862"/>
              <a:gd name="connsiteY2" fmla="*/ 847725 h 857250"/>
              <a:gd name="connsiteX3" fmla="*/ 695325 w 1566862"/>
              <a:gd name="connsiteY3" fmla="*/ 857250 h 857250"/>
              <a:gd name="connsiteX4" fmla="*/ 800100 w 1566862"/>
              <a:gd name="connsiteY4" fmla="*/ 852487 h 857250"/>
              <a:gd name="connsiteX5" fmla="*/ 828675 w 1566862"/>
              <a:gd name="connsiteY5" fmla="*/ 842962 h 857250"/>
              <a:gd name="connsiteX6" fmla="*/ 842962 w 1566862"/>
              <a:gd name="connsiteY6" fmla="*/ 833437 h 857250"/>
              <a:gd name="connsiteX7" fmla="*/ 847725 w 1566862"/>
              <a:gd name="connsiteY7" fmla="*/ 814387 h 857250"/>
              <a:gd name="connsiteX8" fmla="*/ 862012 w 1566862"/>
              <a:gd name="connsiteY8" fmla="*/ 804862 h 857250"/>
              <a:gd name="connsiteX9" fmla="*/ 942975 w 1566862"/>
              <a:gd name="connsiteY9" fmla="*/ 800100 h 857250"/>
              <a:gd name="connsiteX10" fmla="*/ 1366837 w 1566862"/>
              <a:gd name="connsiteY10" fmla="*/ 795337 h 857250"/>
              <a:gd name="connsiteX11" fmla="*/ 1419225 w 1566862"/>
              <a:gd name="connsiteY11" fmla="*/ 785812 h 857250"/>
              <a:gd name="connsiteX12" fmla="*/ 1447800 w 1566862"/>
              <a:gd name="connsiteY12" fmla="*/ 776287 h 857250"/>
              <a:gd name="connsiteX13" fmla="*/ 1471612 w 1566862"/>
              <a:gd name="connsiteY13" fmla="*/ 771525 h 857250"/>
              <a:gd name="connsiteX14" fmla="*/ 1509712 w 1566862"/>
              <a:gd name="connsiteY14" fmla="*/ 762000 h 857250"/>
              <a:gd name="connsiteX15" fmla="*/ 1538287 w 1566862"/>
              <a:gd name="connsiteY15" fmla="*/ 738187 h 857250"/>
              <a:gd name="connsiteX16" fmla="*/ 1543050 w 1566862"/>
              <a:gd name="connsiteY16" fmla="*/ 723900 h 857250"/>
              <a:gd name="connsiteX17" fmla="*/ 1552575 w 1566862"/>
              <a:gd name="connsiteY17" fmla="*/ 709612 h 857250"/>
              <a:gd name="connsiteX18" fmla="*/ 1552575 w 1566862"/>
              <a:gd name="connsiteY18" fmla="*/ 657225 h 857250"/>
              <a:gd name="connsiteX19" fmla="*/ 1557337 w 1566862"/>
              <a:gd name="connsiteY19" fmla="*/ 619125 h 857250"/>
              <a:gd name="connsiteX20" fmla="*/ 1566862 w 1566862"/>
              <a:gd name="connsiteY20" fmla="*/ 590550 h 857250"/>
              <a:gd name="connsiteX21" fmla="*/ 1562100 w 1566862"/>
              <a:gd name="connsiteY21" fmla="*/ 481012 h 857250"/>
              <a:gd name="connsiteX22" fmla="*/ 1552575 w 1566862"/>
              <a:gd name="connsiteY22" fmla="*/ 452437 h 857250"/>
              <a:gd name="connsiteX23" fmla="*/ 1538287 w 1566862"/>
              <a:gd name="connsiteY23" fmla="*/ 442912 h 857250"/>
              <a:gd name="connsiteX24" fmla="*/ 1528762 w 1566862"/>
              <a:gd name="connsiteY24" fmla="*/ 428625 h 857250"/>
              <a:gd name="connsiteX25" fmla="*/ 1514475 w 1566862"/>
              <a:gd name="connsiteY25" fmla="*/ 423862 h 857250"/>
              <a:gd name="connsiteX26" fmla="*/ 1509712 w 1566862"/>
              <a:gd name="connsiteY26" fmla="*/ 409575 h 857250"/>
              <a:gd name="connsiteX27" fmla="*/ 1485900 w 1566862"/>
              <a:gd name="connsiteY27" fmla="*/ 390525 h 857250"/>
              <a:gd name="connsiteX28" fmla="*/ 1476375 w 1566862"/>
              <a:gd name="connsiteY28" fmla="*/ 376237 h 857250"/>
              <a:gd name="connsiteX29" fmla="*/ 1462087 w 1566862"/>
              <a:gd name="connsiteY29" fmla="*/ 366712 h 857250"/>
              <a:gd name="connsiteX30" fmla="*/ 1457325 w 1566862"/>
              <a:gd name="connsiteY30" fmla="*/ 352425 h 857250"/>
              <a:gd name="connsiteX31" fmla="*/ 1428750 w 1566862"/>
              <a:gd name="connsiteY31" fmla="*/ 333375 h 857250"/>
              <a:gd name="connsiteX32" fmla="*/ 1423987 w 1566862"/>
              <a:gd name="connsiteY32" fmla="*/ 319087 h 857250"/>
              <a:gd name="connsiteX33" fmla="*/ 1414462 w 1566862"/>
              <a:gd name="connsiteY33" fmla="*/ 304800 h 857250"/>
              <a:gd name="connsiteX34" fmla="*/ 1385887 w 1566862"/>
              <a:gd name="connsiteY34" fmla="*/ 280987 h 857250"/>
              <a:gd name="connsiteX35" fmla="*/ 1371600 w 1566862"/>
              <a:gd name="connsiteY35" fmla="*/ 276225 h 857250"/>
              <a:gd name="connsiteX36" fmla="*/ 1338262 w 1566862"/>
              <a:gd name="connsiteY36" fmla="*/ 257175 h 857250"/>
              <a:gd name="connsiteX37" fmla="*/ 1323975 w 1566862"/>
              <a:gd name="connsiteY37" fmla="*/ 252412 h 857250"/>
              <a:gd name="connsiteX38" fmla="*/ 1295400 w 1566862"/>
              <a:gd name="connsiteY38" fmla="*/ 233362 h 857250"/>
              <a:gd name="connsiteX39" fmla="*/ 1252537 w 1566862"/>
              <a:gd name="connsiteY39" fmla="*/ 214312 h 857250"/>
              <a:gd name="connsiteX40" fmla="*/ 1233487 w 1566862"/>
              <a:gd name="connsiteY40" fmla="*/ 185737 h 857250"/>
              <a:gd name="connsiteX41" fmla="*/ 1228725 w 1566862"/>
              <a:gd name="connsiteY41" fmla="*/ 171450 h 857250"/>
              <a:gd name="connsiteX42" fmla="*/ 1209675 w 1566862"/>
              <a:gd name="connsiteY42" fmla="*/ 161925 h 857250"/>
              <a:gd name="connsiteX43" fmla="*/ 1204912 w 1566862"/>
              <a:gd name="connsiteY43" fmla="*/ 147637 h 857250"/>
              <a:gd name="connsiteX44" fmla="*/ 1162050 w 1566862"/>
              <a:gd name="connsiteY44" fmla="*/ 133350 h 857250"/>
              <a:gd name="connsiteX45" fmla="*/ 1147762 w 1566862"/>
              <a:gd name="connsiteY45" fmla="*/ 128587 h 857250"/>
              <a:gd name="connsiteX46" fmla="*/ 1133475 w 1566862"/>
              <a:gd name="connsiteY46" fmla="*/ 123825 h 857250"/>
              <a:gd name="connsiteX47" fmla="*/ 1123950 w 1566862"/>
              <a:gd name="connsiteY47" fmla="*/ 109537 h 857250"/>
              <a:gd name="connsiteX48" fmla="*/ 1109662 w 1566862"/>
              <a:gd name="connsiteY48" fmla="*/ 104775 h 857250"/>
              <a:gd name="connsiteX49" fmla="*/ 1104900 w 1566862"/>
              <a:gd name="connsiteY49" fmla="*/ 90487 h 857250"/>
              <a:gd name="connsiteX50" fmla="*/ 1076325 w 1566862"/>
              <a:gd name="connsiteY50" fmla="*/ 80962 h 857250"/>
              <a:gd name="connsiteX51" fmla="*/ 1062037 w 1566862"/>
              <a:gd name="connsiteY51" fmla="*/ 76200 h 857250"/>
              <a:gd name="connsiteX52" fmla="*/ 1033462 w 1566862"/>
              <a:gd name="connsiteY52" fmla="*/ 57150 h 857250"/>
              <a:gd name="connsiteX53" fmla="*/ 1019175 w 1566862"/>
              <a:gd name="connsiteY53" fmla="*/ 47625 h 857250"/>
              <a:gd name="connsiteX54" fmla="*/ 990600 w 1566862"/>
              <a:gd name="connsiteY54" fmla="*/ 38100 h 857250"/>
              <a:gd name="connsiteX55" fmla="*/ 952500 w 1566862"/>
              <a:gd name="connsiteY55" fmla="*/ 28575 h 857250"/>
              <a:gd name="connsiteX56" fmla="*/ 823912 w 1566862"/>
              <a:gd name="connsiteY56" fmla="*/ 23812 h 857250"/>
              <a:gd name="connsiteX57" fmla="*/ 790575 w 1566862"/>
              <a:gd name="connsiteY57" fmla="*/ 14287 h 857250"/>
              <a:gd name="connsiteX58" fmla="*/ 762000 w 1566862"/>
              <a:gd name="connsiteY58" fmla="*/ 4762 h 857250"/>
              <a:gd name="connsiteX59" fmla="*/ 714375 w 1566862"/>
              <a:gd name="connsiteY59" fmla="*/ 0 h 857250"/>
              <a:gd name="connsiteX60" fmla="*/ 371475 w 1566862"/>
              <a:gd name="connsiteY60" fmla="*/ 4762 h 857250"/>
              <a:gd name="connsiteX61" fmla="*/ 319087 w 1566862"/>
              <a:gd name="connsiteY61" fmla="*/ 45244 h 857250"/>
              <a:gd name="connsiteX62" fmla="*/ 302419 w 1566862"/>
              <a:gd name="connsiteY62" fmla="*/ 76200 h 857250"/>
              <a:gd name="connsiteX63" fmla="*/ 276225 w 1566862"/>
              <a:gd name="connsiteY63" fmla="*/ 138112 h 857250"/>
              <a:gd name="connsiteX64" fmla="*/ 257175 w 1566862"/>
              <a:gd name="connsiteY64" fmla="*/ 180975 h 857250"/>
              <a:gd name="connsiteX65" fmla="*/ 242887 w 1566862"/>
              <a:gd name="connsiteY65" fmla="*/ 185737 h 857250"/>
              <a:gd name="connsiteX66" fmla="*/ 195262 w 1566862"/>
              <a:gd name="connsiteY66" fmla="*/ 180975 h 857250"/>
              <a:gd name="connsiteX67" fmla="*/ 166687 w 1566862"/>
              <a:gd name="connsiteY67" fmla="*/ 171450 h 857250"/>
              <a:gd name="connsiteX68" fmla="*/ 152400 w 1566862"/>
              <a:gd name="connsiteY68" fmla="*/ 166687 h 857250"/>
              <a:gd name="connsiteX69" fmla="*/ 76200 w 1566862"/>
              <a:gd name="connsiteY69" fmla="*/ 166687 h 857250"/>
              <a:gd name="connsiteX70" fmla="*/ 71437 w 1566862"/>
              <a:gd name="connsiteY70" fmla="*/ 247650 h 857250"/>
              <a:gd name="connsiteX71" fmla="*/ 38100 w 1566862"/>
              <a:gd name="connsiteY71" fmla="*/ 309562 h 857250"/>
              <a:gd name="connsiteX72" fmla="*/ 14287 w 1566862"/>
              <a:gd name="connsiteY72" fmla="*/ 352425 h 857250"/>
              <a:gd name="connsiteX73" fmla="*/ 0 w 1566862"/>
              <a:gd name="connsiteY73" fmla="*/ 481012 h 857250"/>
              <a:gd name="connsiteX74" fmla="*/ 4762 w 1566862"/>
              <a:gd name="connsiteY74" fmla="*/ 585787 h 857250"/>
              <a:gd name="connsiteX75" fmla="*/ 9525 w 1566862"/>
              <a:gd name="connsiteY75" fmla="*/ 600075 h 857250"/>
              <a:gd name="connsiteX76" fmla="*/ 52387 w 1566862"/>
              <a:gd name="connsiteY76" fmla="*/ 681037 h 857250"/>
              <a:gd name="connsiteX77" fmla="*/ 66675 w 1566862"/>
              <a:gd name="connsiteY77" fmla="*/ 685800 h 857250"/>
              <a:gd name="connsiteX78" fmla="*/ 152400 w 1566862"/>
              <a:gd name="connsiteY78" fmla="*/ 681037 h 857250"/>
              <a:gd name="connsiteX79" fmla="*/ 176212 w 1566862"/>
              <a:gd name="connsiteY79" fmla="*/ 661987 h 857250"/>
              <a:gd name="connsiteX80" fmla="*/ 209550 w 1566862"/>
              <a:gd name="connsiteY80" fmla="*/ 642937 h 857250"/>
              <a:gd name="connsiteX81" fmla="*/ 252412 w 1566862"/>
              <a:gd name="connsiteY81" fmla="*/ 647700 h 857250"/>
              <a:gd name="connsiteX82" fmla="*/ 328612 w 1566862"/>
              <a:gd name="connsiteY82" fmla="*/ 657225 h 857250"/>
              <a:gd name="connsiteX83" fmla="*/ 381000 w 1566862"/>
              <a:gd name="connsiteY83" fmla="*/ 671512 h 857250"/>
              <a:gd name="connsiteX84" fmla="*/ 433387 w 1566862"/>
              <a:gd name="connsiteY84" fmla="*/ 685800 h 857250"/>
              <a:gd name="connsiteX85" fmla="*/ 523875 w 1566862"/>
              <a:gd name="connsiteY85" fmla="*/ 700087 h 857250"/>
              <a:gd name="connsiteX86" fmla="*/ 538162 w 1566862"/>
              <a:gd name="connsiteY86" fmla="*/ 704850 h 857250"/>
              <a:gd name="connsiteX87" fmla="*/ 629602 w 1566862"/>
              <a:gd name="connsiteY87" fmla="*/ 824865 h 857250"/>
              <a:gd name="connsiteX88" fmla="*/ 623887 w 1566862"/>
              <a:gd name="connsiteY88" fmla="*/ 823912 h 857250"/>
              <a:gd name="connsiteX0" fmla="*/ 623887 w 1566862"/>
              <a:gd name="connsiteY0" fmla="*/ 823912 h 867868"/>
              <a:gd name="connsiteX1" fmla="*/ 652462 w 1566862"/>
              <a:gd name="connsiteY1" fmla="*/ 838200 h 867868"/>
              <a:gd name="connsiteX2" fmla="*/ 666750 w 1566862"/>
              <a:gd name="connsiteY2" fmla="*/ 847725 h 867868"/>
              <a:gd name="connsiteX3" fmla="*/ 695325 w 1566862"/>
              <a:gd name="connsiteY3" fmla="*/ 857250 h 867868"/>
              <a:gd name="connsiteX4" fmla="*/ 800100 w 1566862"/>
              <a:gd name="connsiteY4" fmla="*/ 852487 h 867868"/>
              <a:gd name="connsiteX5" fmla="*/ 828675 w 1566862"/>
              <a:gd name="connsiteY5" fmla="*/ 842962 h 867868"/>
              <a:gd name="connsiteX6" fmla="*/ 842962 w 1566862"/>
              <a:gd name="connsiteY6" fmla="*/ 833437 h 867868"/>
              <a:gd name="connsiteX7" fmla="*/ 847725 w 1566862"/>
              <a:gd name="connsiteY7" fmla="*/ 814387 h 867868"/>
              <a:gd name="connsiteX8" fmla="*/ 862012 w 1566862"/>
              <a:gd name="connsiteY8" fmla="*/ 804862 h 867868"/>
              <a:gd name="connsiteX9" fmla="*/ 942975 w 1566862"/>
              <a:gd name="connsiteY9" fmla="*/ 800100 h 867868"/>
              <a:gd name="connsiteX10" fmla="*/ 1366837 w 1566862"/>
              <a:gd name="connsiteY10" fmla="*/ 795337 h 867868"/>
              <a:gd name="connsiteX11" fmla="*/ 1419225 w 1566862"/>
              <a:gd name="connsiteY11" fmla="*/ 785812 h 867868"/>
              <a:gd name="connsiteX12" fmla="*/ 1447800 w 1566862"/>
              <a:gd name="connsiteY12" fmla="*/ 776287 h 867868"/>
              <a:gd name="connsiteX13" fmla="*/ 1471612 w 1566862"/>
              <a:gd name="connsiteY13" fmla="*/ 771525 h 867868"/>
              <a:gd name="connsiteX14" fmla="*/ 1509712 w 1566862"/>
              <a:gd name="connsiteY14" fmla="*/ 762000 h 867868"/>
              <a:gd name="connsiteX15" fmla="*/ 1538287 w 1566862"/>
              <a:gd name="connsiteY15" fmla="*/ 738187 h 867868"/>
              <a:gd name="connsiteX16" fmla="*/ 1543050 w 1566862"/>
              <a:gd name="connsiteY16" fmla="*/ 723900 h 867868"/>
              <a:gd name="connsiteX17" fmla="*/ 1552575 w 1566862"/>
              <a:gd name="connsiteY17" fmla="*/ 709612 h 867868"/>
              <a:gd name="connsiteX18" fmla="*/ 1552575 w 1566862"/>
              <a:gd name="connsiteY18" fmla="*/ 657225 h 867868"/>
              <a:gd name="connsiteX19" fmla="*/ 1557337 w 1566862"/>
              <a:gd name="connsiteY19" fmla="*/ 619125 h 867868"/>
              <a:gd name="connsiteX20" fmla="*/ 1566862 w 1566862"/>
              <a:gd name="connsiteY20" fmla="*/ 590550 h 867868"/>
              <a:gd name="connsiteX21" fmla="*/ 1562100 w 1566862"/>
              <a:gd name="connsiteY21" fmla="*/ 481012 h 867868"/>
              <a:gd name="connsiteX22" fmla="*/ 1552575 w 1566862"/>
              <a:gd name="connsiteY22" fmla="*/ 452437 h 867868"/>
              <a:gd name="connsiteX23" fmla="*/ 1538287 w 1566862"/>
              <a:gd name="connsiteY23" fmla="*/ 442912 h 867868"/>
              <a:gd name="connsiteX24" fmla="*/ 1528762 w 1566862"/>
              <a:gd name="connsiteY24" fmla="*/ 428625 h 867868"/>
              <a:gd name="connsiteX25" fmla="*/ 1514475 w 1566862"/>
              <a:gd name="connsiteY25" fmla="*/ 423862 h 867868"/>
              <a:gd name="connsiteX26" fmla="*/ 1509712 w 1566862"/>
              <a:gd name="connsiteY26" fmla="*/ 409575 h 867868"/>
              <a:gd name="connsiteX27" fmla="*/ 1485900 w 1566862"/>
              <a:gd name="connsiteY27" fmla="*/ 390525 h 867868"/>
              <a:gd name="connsiteX28" fmla="*/ 1476375 w 1566862"/>
              <a:gd name="connsiteY28" fmla="*/ 376237 h 867868"/>
              <a:gd name="connsiteX29" fmla="*/ 1462087 w 1566862"/>
              <a:gd name="connsiteY29" fmla="*/ 366712 h 867868"/>
              <a:gd name="connsiteX30" fmla="*/ 1457325 w 1566862"/>
              <a:gd name="connsiteY30" fmla="*/ 352425 h 867868"/>
              <a:gd name="connsiteX31" fmla="*/ 1428750 w 1566862"/>
              <a:gd name="connsiteY31" fmla="*/ 333375 h 867868"/>
              <a:gd name="connsiteX32" fmla="*/ 1423987 w 1566862"/>
              <a:gd name="connsiteY32" fmla="*/ 319087 h 867868"/>
              <a:gd name="connsiteX33" fmla="*/ 1414462 w 1566862"/>
              <a:gd name="connsiteY33" fmla="*/ 304800 h 867868"/>
              <a:gd name="connsiteX34" fmla="*/ 1385887 w 1566862"/>
              <a:gd name="connsiteY34" fmla="*/ 280987 h 867868"/>
              <a:gd name="connsiteX35" fmla="*/ 1371600 w 1566862"/>
              <a:gd name="connsiteY35" fmla="*/ 276225 h 867868"/>
              <a:gd name="connsiteX36" fmla="*/ 1338262 w 1566862"/>
              <a:gd name="connsiteY36" fmla="*/ 257175 h 867868"/>
              <a:gd name="connsiteX37" fmla="*/ 1323975 w 1566862"/>
              <a:gd name="connsiteY37" fmla="*/ 252412 h 867868"/>
              <a:gd name="connsiteX38" fmla="*/ 1295400 w 1566862"/>
              <a:gd name="connsiteY38" fmla="*/ 233362 h 867868"/>
              <a:gd name="connsiteX39" fmla="*/ 1252537 w 1566862"/>
              <a:gd name="connsiteY39" fmla="*/ 214312 h 867868"/>
              <a:gd name="connsiteX40" fmla="*/ 1233487 w 1566862"/>
              <a:gd name="connsiteY40" fmla="*/ 185737 h 867868"/>
              <a:gd name="connsiteX41" fmla="*/ 1228725 w 1566862"/>
              <a:gd name="connsiteY41" fmla="*/ 171450 h 867868"/>
              <a:gd name="connsiteX42" fmla="*/ 1209675 w 1566862"/>
              <a:gd name="connsiteY42" fmla="*/ 161925 h 867868"/>
              <a:gd name="connsiteX43" fmla="*/ 1204912 w 1566862"/>
              <a:gd name="connsiteY43" fmla="*/ 147637 h 867868"/>
              <a:gd name="connsiteX44" fmla="*/ 1162050 w 1566862"/>
              <a:gd name="connsiteY44" fmla="*/ 133350 h 867868"/>
              <a:gd name="connsiteX45" fmla="*/ 1147762 w 1566862"/>
              <a:gd name="connsiteY45" fmla="*/ 128587 h 867868"/>
              <a:gd name="connsiteX46" fmla="*/ 1133475 w 1566862"/>
              <a:gd name="connsiteY46" fmla="*/ 123825 h 867868"/>
              <a:gd name="connsiteX47" fmla="*/ 1123950 w 1566862"/>
              <a:gd name="connsiteY47" fmla="*/ 109537 h 867868"/>
              <a:gd name="connsiteX48" fmla="*/ 1109662 w 1566862"/>
              <a:gd name="connsiteY48" fmla="*/ 104775 h 867868"/>
              <a:gd name="connsiteX49" fmla="*/ 1104900 w 1566862"/>
              <a:gd name="connsiteY49" fmla="*/ 90487 h 867868"/>
              <a:gd name="connsiteX50" fmla="*/ 1076325 w 1566862"/>
              <a:gd name="connsiteY50" fmla="*/ 80962 h 867868"/>
              <a:gd name="connsiteX51" fmla="*/ 1062037 w 1566862"/>
              <a:gd name="connsiteY51" fmla="*/ 76200 h 867868"/>
              <a:gd name="connsiteX52" fmla="*/ 1033462 w 1566862"/>
              <a:gd name="connsiteY52" fmla="*/ 57150 h 867868"/>
              <a:gd name="connsiteX53" fmla="*/ 1019175 w 1566862"/>
              <a:gd name="connsiteY53" fmla="*/ 47625 h 867868"/>
              <a:gd name="connsiteX54" fmla="*/ 990600 w 1566862"/>
              <a:gd name="connsiteY54" fmla="*/ 38100 h 867868"/>
              <a:gd name="connsiteX55" fmla="*/ 952500 w 1566862"/>
              <a:gd name="connsiteY55" fmla="*/ 28575 h 867868"/>
              <a:gd name="connsiteX56" fmla="*/ 823912 w 1566862"/>
              <a:gd name="connsiteY56" fmla="*/ 23812 h 867868"/>
              <a:gd name="connsiteX57" fmla="*/ 790575 w 1566862"/>
              <a:gd name="connsiteY57" fmla="*/ 14287 h 867868"/>
              <a:gd name="connsiteX58" fmla="*/ 762000 w 1566862"/>
              <a:gd name="connsiteY58" fmla="*/ 4762 h 867868"/>
              <a:gd name="connsiteX59" fmla="*/ 714375 w 1566862"/>
              <a:gd name="connsiteY59" fmla="*/ 0 h 867868"/>
              <a:gd name="connsiteX60" fmla="*/ 371475 w 1566862"/>
              <a:gd name="connsiteY60" fmla="*/ 4762 h 867868"/>
              <a:gd name="connsiteX61" fmla="*/ 319087 w 1566862"/>
              <a:gd name="connsiteY61" fmla="*/ 45244 h 867868"/>
              <a:gd name="connsiteX62" fmla="*/ 302419 w 1566862"/>
              <a:gd name="connsiteY62" fmla="*/ 76200 h 867868"/>
              <a:gd name="connsiteX63" fmla="*/ 276225 w 1566862"/>
              <a:gd name="connsiteY63" fmla="*/ 138112 h 867868"/>
              <a:gd name="connsiteX64" fmla="*/ 257175 w 1566862"/>
              <a:gd name="connsiteY64" fmla="*/ 180975 h 867868"/>
              <a:gd name="connsiteX65" fmla="*/ 242887 w 1566862"/>
              <a:gd name="connsiteY65" fmla="*/ 185737 h 867868"/>
              <a:gd name="connsiteX66" fmla="*/ 195262 w 1566862"/>
              <a:gd name="connsiteY66" fmla="*/ 180975 h 867868"/>
              <a:gd name="connsiteX67" fmla="*/ 166687 w 1566862"/>
              <a:gd name="connsiteY67" fmla="*/ 171450 h 867868"/>
              <a:gd name="connsiteX68" fmla="*/ 152400 w 1566862"/>
              <a:gd name="connsiteY68" fmla="*/ 166687 h 867868"/>
              <a:gd name="connsiteX69" fmla="*/ 76200 w 1566862"/>
              <a:gd name="connsiteY69" fmla="*/ 166687 h 867868"/>
              <a:gd name="connsiteX70" fmla="*/ 71437 w 1566862"/>
              <a:gd name="connsiteY70" fmla="*/ 247650 h 867868"/>
              <a:gd name="connsiteX71" fmla="*/ 38100 w 1566862"/>
              <a:gd name="connsiteY71" fmla="*/ 309562 h 867868"/>
              <a:gd name="connsiteX72" fmla="*/ 14287 w 1566862"/>
              <a:gd name="connsiteY72" fmla="*/ 352425 h 867868"/>
              <a:gd name="connsiteX73" fmla="*/ 0 w 1566862"/>
              <a:gd name="connsiteY73" fmla="*/ 481012 h 867868"/>
              <a:gd name="connsiteX74" fmla="*/ 4762 w 1566862"/>
              <a:gd name="connsiteY74" fmla="*/ 585787 h 867868"/>
              <a:gd name="connsiteX75" fmla="*/ 9525 w 1566862"/>
              <a:gd name="connsiteY75" fmla="*/ 600075 h 867868"/>
              <a:gd name="connsiteX76" fmla="*/ 52387 w 1566862"/>
              <a:gd name="connsiteY76" fmla="*/ 681037 h 867868"/>
              <a:gd name="connsiteX77" fmla="*/ 66675 w 1566862"/>
              <a:gd name="connsiteY77" fmla="*/ 685800 h 867868"/>
              <a:gd name="connsiteX78" fmla="*/ 152400 w 1566862"/>
              <a:gd name="connsiteY78" fmla="*/ 681037 h 867868"/>
              <a:gd name="connsiteX79" fmla="*/ 176212 w 1566862"/>
              <a:gd name="connsiteY79" fmla="*/ 661987 h 867868"/>
              <a:gd name="connsiteX80" fmla="*/ 209550 w 1566862"/>
              <a:gd name="connsiteY80" fmla="*/ 642937 h 867868"/>
              <a:gd name="connsiteX81" fmla="*/ 252412 w 1566862"/>
              <a:gd name="connsiteY81" fmla="*/ 647700 h 867868"/>
              <a:gd name="connsiteX82" fmla="*/ 328612 w 1566862"/>
              <a:gd name="connsiteY82" fmla="*/ 657225 h 867868"/>
              <a:gd name="connsiteX83" fmla="*/ 381000 w 1566862"/>
              <a:gd name="connsiteY83" fmla="*/ 671512 h 867868"/>
              <a:gd name="connsiteX84" fmla="*/ 433387 w 1566862"/>
              <a:gd name="connsiteY84" fmla="*/ 685800 h 867868"/>
              <a:gd name="connsiteX85" fmla="*/ 523875 w 1566862"/>
              <a:gd name="connsiteY85" fmla="*/ 700087 h 867868"/>
              <a:gd name="connsiteX86" fmla="*/ 538162 w 1566862"/>
              <a:gd name="connsiteY86" fmla="*/ 704850 h 867868"/>
              <a:gd name="connsiteX87" fmla="*/ 629602 w 1566862"/>
              <a:gd name="connsiteY87" fmla="*/ 824865 h 867868"/>
              <a:gd name="connsiteX88" fmla="*/ 623887 w 1566862"/>
              <a:gd name="connsiteY88" fmla="*/ 823912 h 867868"/>
              <a:gd name="connsiteX0" fmla="*/ 629602 w 1566862"/>
              <a:gd name="connsiteY0" fmla="*/ 824865 h 857250"/>
              <a:gd name="connsiteX1" fmla="*/ 652462 w 1566862"/>
              <a:gd name="connsiteY1" fmla="*/ 838200 h 857250"/>
              <a:gd name="connsiteX2" fmla="*/ 666750 w 1566862"/>
              <a:gd name="connsiteY2" fmla="*/ 847725 h 857250"/>
              <a:gd name="connsiteX3" fmla="*/ 695325 w 1566862"/>
              <a:gd name="connsiteY3" fmla="*/ 857250 h 857250"/>
              <a:gd name="connsiteX4" fmla="*/ 800100 w 1566862"/>
              <a:gd name="connsiteY4" fmla="*/ 852487 h 857250"/>
              <a:gd name="connsiteX5" fmla="*/ 828675 w 1566862"/>
              <a:gd name="connsiteY5" fmla="*/ 842962 h 857250"/>
              <a:gd name="connsiteX6" fmla="*/ 842962 w 1566862"/>
              <a:gd name="connsiteY6" fmla="*/ 833437 h 857250"/>
              <a:gd name="connsiteX7" fmla="*/ 847725 w 1566862"/>
              <a:gd name="connsiteY7" fmla="*/ 814387 h 857250"/>
              <a:gd name="connsiteX8" fmla="*/ 862012 w 1566862"/>
              <a:gd name="connsiteY8" fmla="*/ 804862 h 857250"/>
              <a:gd name="connsiteX9" fmla="*/ 942975 w 1566862"/>
              <a:gd name="connsiteY9" fmla="*/ 800100 h 857250"/>
              <a:gd name="connsiteX10" fmla="*/ 1366837 w 1566862"/>
              <a:gd name="connsiteY10" fmla="*/ 795337 h 857250"/>
              <a:gd name="connsiteX11" fmla="*/ 1419225 w 1566862"/>
              <a:gd name="connsiteY11" fmla="*/ 785812 h 857250"/>
              <a:gd name="connsiteX12" fmla="*/ 1447800 w 1566862"/>
              <a:gd name="connsiteY12" fmla="*/ 776287 h 857250"/>
              <a:gd name="connsiteX13" fmla="*/ 1471612 w 1566862"/>
              <a:gd name="connsiteY13" fmla="*/ 771525 h 857250"/>
              <a:gd name="connsiteX14" fmla="*/ 1509712 w 1566862"/>
              <a:gd name="connsiteY14" fmla="*/ 762000 h 857250"/>
              <a:gd name="connsiteX15" fmla="*/ 1538287 w 1566862"/>
              <a:gd name="connsiteY15" fmla="*/ 738187 h 857250"/>
              <a:gd name="connsiteX16" fmla="*/ 1543050 w 1566862"/>
              <a:gd name="connsiteY16" fmla="*/ 723900 h 857250"/>
              <a:gd name="connsiteX17" fmla="*/ 1552575 w 1566862"/>
              <a:gd name="connsiteY17" fmla="*/ 709612 h 857250"/>
              <a:gd name="connsiteX18" fmla="*/ 1552575 w 1566862"/>
              <a:gd name="connsiteY18" fmla="*/ 657225 h 857250"/>
              <a:gd name="connsiteX19" fmla="*/ 1557337 w 1566862"/>
              <a:gd name="connsiteY19" fmla="*/ 619125 h 857250"/>
              <a:gd name="connsiteX20" fmla="*/ 1566862 w 1566862"/>
              <a:gd name="connsiteY20" fmla="*/ 590550 h 857250"/>
              <a:gd name="connsiteX21" fmla="*/ 1562100 w 1566862"/>
              <a:gd name="connsiteY21" fmla="*/ 481012 h 857250"/>
              <a:gd name="connsiteX22" fmla="*/ 1552575 w 1566862"/>
              <a:gd name="connsiteY22" fmla="*/ 452437 h 857250"/>
              <a:gd name="connsiteX23" fmla="*/ 1538287 w 1566862"/>
              <a:gd name="connsiteY23" fmla="*/ 442912 h 857250"/>
              <a:gd name="connsiteX24" fmla="*/ 1528762 w 1566862"/>
              <a:gd name="connsiteY24" fmla="*/ 428625 h 857250"/>
              <a:gd name="connsiteX25" fmla="*/ 1514475 w 1566862"/>
              <a:gd name="connsiteY25" fmla="*/ 423862 h 857250"/>
              <a:gd name="connsiteX26" fmla="*/ 1509712 w 1566862"/>
              <a:gd name="connsiteY26" fmla="*/ 409575 h 857250"/>
              <a:gd name="connsiteX27" fmla="*/ 1485900 w 1566862"/>
              <a:gd name="connsiteY27" fmla="*/ 390525 h 857250"/>
              <a:gd name="connsiteX28" fmla="*/ 1476375 w 1566862"/>
              <a:gd name="connsiteY28" fmla="*/ 376237 h 857250"/>
              <a:gd name="connsiteX29" fmla="*/ 1462087 w 1566862"/>
              <a:gd name="connsiteY29" fmla="*/ 366712 h 857250"/>
              <a:gd name="connsiteX30" fmla="*/ 1457325 w 1566862"/>
              <a:gd name="connsiteY30" fmla="*/ 352425 h 857250"/>
              <a:gd name="connsiteX31" fmla="*/ 1428750 w 1566862"/>
              <a:gd name="connsiteY31" fmla="*/ 333375 h 857250"/>
              <a:gd name="connsiteX32" fmla="*/ 1423987 w 1566862"/>
              <a:gd name="connsiteY32" fmla="*/ 319087 h 857250"/>
              <a:gd name="connsiteX33" fmla="*/ 1414462 w 1566862"/>
              <a:gd name="connsiteY33" fmla="*/ 304800 h 857250"/>
              <a:gd name="connsiteX34" fmla="*/ 1385887 w 1566862"/>
              <a:gd name="connsiteY34" fmla="*/ 280987 h 857250"/>
              <a:gd name="connsiteX35" fmla="*/ 1371600 w 1566862"/>
              <a:gd name="connsiteY35" fmla="*/ 276225 h 857250"/>
              <a:gd name="connsiteX36" fmla="*/ 1338262 w 1566862"/>
              <a:gd name="connsiteY36" fmla="*/ 257175 h 857250"/>
              <a:gd name="connsiteX37" fmla="*/ 1323975 w 1566862"/>
              <a:gd name="connsiteY37" fmla="*/ 252412 h 857250"/>
              <a:gd name="connsiteX38" fmla="*/ 1295400 w 1566862"/>
              <a:gd name="connsiteY38" fmla="*/ 233362 h 857250"/>
              <a:gd name="connsiteX39" fmla="*/ 1252537 w 1566862"/>
              <a:gd name="connsiteY39" fmla="*/ 214312 h 857250"/>
              <a:gd name="connsiteX40" fmla="*/ 1233487 w 1566862"/>
              <a:gd name="connsiteY40" fmla="*/ 185737 h 857250"/>
              <a:gd name="connsiteX41" fmla="*/ 1228725 w 1566862"/>
              <a:gd name="connsiteY41" fmla="*/ 171450 h 857250"/>
              <a:gd name="connsiteX42" fmla="*/ 1209675 w 1566862"/>
              <a:gd name="connsiteY42" fmla="*/ 161925 h 857250"/>
              <a:gd name="connsiteX43" fmla="*/ 1204912 w 1566862"/>
              <a:gd name="connsiteY43" fmla="*/ 147637 h 857250"/>
              <a:gd name="connsiteX44" fmla="*/ 1162050 w 1566862"/>
              <a:gd name="connsiteY44" fmla="*/ 133350 h 857250"/>
              <a:gd name="connsiteX45" fmla="*/ 1147762 w 1566862"/>
              <a:gd name="connsiteY45" fmla="*/ 128587 h 857250"/>
              <a:gd name="connsiteX46" fmla="*/ 1133475 w 1566862"/>
              <a:gd name="connsiteY46" fmla="*/ 123825 h 857250"/>
              <a:gd name="connsiteX47" fmla="*/ 1123950 w 1566862"/>
              <a:gd name="connsiteY47" fmla="*/ 109537 h 857250"/>
              <a:gd name="connsiteX48" fmla="*/ 1109662 w 1566862"/>
              <a:gd name="connsiteY48" fmla="*/ 104775 h 857250"/>
              <a:gd name="connsiteX49" fmla="*/ 1104900 w 1566862"/>
              <a:gd name="connsiteY49" fmla="*/ 90487 h 857250"/>
              <a:gd name="connsiteX50" fmla="*/ 1076325 w 1566862"/>
              <a:gd name="connsiteY50" fmla="*/ 80962 h 857250"/>
              <a:gd name="connsiteX51" fmla="*/ 1062037 w 1566862"/>
              <a:gd name="connsiteY51" fmla="*/ 76200 h 857250"/>
              <a:gd name="connsiteX52" fmla="*/ 1033462 w 1566862"/>
              <a:gd name="connsiteY52" fmla="*/ 57150 h 857250"/>
              <a:gd name="connsiteX53" fmla="*/ 1019175 w 1566862"/>
              <a:gd name="connsiteY53" fmla="*/ 47625 h 857250"/>
              <a:gd name="connsiteX54" fmla="*/ 990600 w 1566862"/>
              <a:gd name="connsiteY54" fmla="*/ 38100 h 857250"/>
              <a:gd name="connsiteX55" fmla="*/ 952500 w 1566862"/>
              <a:gd name="connsiteY55" fmla="*/ 28575 h 857250"/>
              <a:gd name="connsiteX56" fmla="*/ 823912 w 1566862"/>
              <a:gd name="connsiteY56" fmla="*/ 23812 h 857250"/>
              <a:gd name="connsiteX57" fmla="*/ 790575 w 1566862"/>
              <a:gd name="connsiteY57" fmla="*/ 14287 h 857250"/>
              <a:gd name="connsiteX58" fmla="*/ 762000 w 1566862"/>
              <a:gd name="connsiteY58" fmla="*/ 4762 h 857250"/>
              <a:gd name="connsiteX59" fmla="*/ 714375 w 1566862"/>
              <a:gd name="connsiteY59" fmla="*/ 0 h 857250"/>
              <a:gd name="connsiteX60" fmla="*/ 371475 w 1566862"/>
              <a:gd name="connsiteY60" fmla="*/ 4762 h 857250"/>
              <a:gd name="connsiteX61" fmla="*/ 319087 w 1566862"/>
              <a:gd name="connsiteY61" fmla="*/ 45244 h 857250"/>
              <a:gd name="connsiteX62" fmla="*/ 302419 w 1566862"/>
              <a:gd name="connsiteY62" fmla="*/ 76200 h 857250"/>
              <a:gd name="connsiteX63" fmla="*/ 276225 w 1566862"/>
              <a:gd name="connsiteY63" fmla="*/ 138112 h 857250"/>
              <a:gd name="connsiteX64" fmla="*/ 257175 w 1566862"/>
              <a:gd name="connsiteY64" fmla="*/ 180975 h 857250"/>
              <a:gd name="connsiteX65" fmla="*/ 242887 w 1566862"/>
              <a:gd name="connsiteY65" fmla="*/ 185737 h 857250"/>
              <a:gd name="connsiteX66" fmla="*/ 195262 w 1566862"/>
              <a:gd name="connsiteY66" fmla="*/ 180975 h 857250"/>
              <a:gd name="connsiteX67" fmla="*/ 166687 w 1566862"/>
              <a:gd name="connsiteY67" fmla="*/ 171450 h 857250"/>
              <a:gd name="connsiteX68" fmla="*/ 152400 w 1566862"/>
              <a:gd name="connsiteY68" fmla="*/ 166687 h 857250"/>
              <a:gd name="connsiteX69" fmla="*/ 76200 w 1566862"/>
              <a:gd name="connsiteY69" fmla="*/ 166687 h 857250"/>
              <a:gd name="connsiteX70" fmla="*/ 71437 w 1566862"/>
              <a:gd name="connsiteY70" fmla="*/ 247650 h 857250"/>
              <a:gd name="connsiteX71" fmla="*/ 38100 w 1566862"/>
              <a:gd name="connsiteY71" fmla="*/ 309562 h 857250"/>
              <a:gd name="connsiteX72" fmla="*/ 14287 w 1566862"/>
              <a:gd name="connsiteY72" fmla="*/ 352425 h 857250"/>
              <a:gd name="connsiteX73" fmla="*/ 0 w 1566862"/>
              <a:gd name="connsiteY73" fmla="*/ 481012 h 857250"/>
              <a:gd name="connsiteX74" fmla="*/ 4762 w 1566862"/>
              <a:gd name="connsiteY74" fmla="*/ 585787 h 857250"/>
              <a:gd name="connsiteX75" fmla="*/ 9525 w 1566862"/>
              <a:gd name="connsiteY75" fmla="*/ 600075 h 857250"/>
              <a:gd name="connsiteX76" fmla="*/ 52387 w 1566862"/>
              <a:gd name="connsiteY76" fmla="*/ 681037 h 857250"/>
              <a:gd name="connsiteX77" fmla="*/ 66675 w 1566862"/>
              <a:gd name="connsiteY77" fmla="*/ 685800 h 857250"/>
              <a:gd name="connsiteX78" fmla="*/ 152400 w 1566862"/>
              <a:gd name="connsiteY78" fmla="*/ 681037 h 857250"/>
              <a:gd name="connsiteX79" fmla="*/ 176212 w 1566862"/>
              <a:gd name="connsiteY79" fmla="*/ 661987 h 857250"/>
              <a:gd name="connsiteX80" fmla="*/ 209550 w 1566862"/>
              <a:gd name="connsiteY80" fmla="*/ 642937 h 857250"/>
              <a:gd name="connsiteX81" fmla="*/ 252412 w 1566862"/>
              <a:gd name="connsiteY81" fmla="*/ 647700 h 857250"/>
              <a:gd name="connsiteX82" fmla="*/ 328612 w 1566862"/>
              <a:gd name="connsiteY82" fmla="*/ 657225 h 857250"/>
              <a:gd name="connsiteX83" fmla="*/ 381000 w 1566862"/>
              <a:gd name="connsiteY83" fmla="*/ 671512 h 857250"/>
              <a:gd name="connsiteX84" fmla="*/ 433387 w 1566862"/>
              <a:gd name="connsiteY84" fmla="*/ 685800 h 857250"/>
              <a:gd name="connsiteX85" fmla="*/ 523875 w 1566862"/>
              <a:gd name="connsiteY85" fmla="*/ 700087 h 857250"/>
              <a:gd name="connsiteX86" fmla="*/ 538162 w 1566862"/>
              <a:gd name="connsiteY86" fmla="*/ 704850 h 857250"/>
              <a:gd name="connsiteX87" fmla="*/ 629602 w 1566862"/>
              <a:gd name="connsiteY87" fmla="*/ 824865 h 857250"/>
              <a:gd name="connsiteX0" fmla="*/ 629602 w 1566862"/>
              <a:gd name="connsiteY0" fmla="*/ 824865 h 852611"/>
              <a:gd name="connsiteX1" fmla="*/ 652462 w 1566862"/>
              <a:gd name="connsiteY1" fmla="*/ 838200 h 852611"/>
              <a:gd name="connsiteX2" fmla="*/ 666750 w 1566862"/>
              <a:gd name="connsiteY2" fmla="*/ 847725 h 852611"/>
              <a:gd name="connsiteX3" fmla="*/ 800100 w 1566862"/>
              <a:gd name="connsiteY3" fmla="*/ 852487 h 852611"/>
              <a:gd name="connsiteX4" fmla="*/ 828675 w 1566862"/>
              <a:gd name="connsiteY4" fmla="*/ 842962 h 852611"/>
              <a:gd name="connsiteX5" fmla="*/ 842962 w 1566862"/>
              <a:gd name="connsiteY5" fmla="*/ 833437 h 852611"/>
              <a:gd name="connsiteX6" fmla="*/ 847725 w 1566862"/>
              <a:gd name="connsiteY6" fmla="*/ 814387 h 852611"/>
              <a:gd name="connsiteX7" fmla="*/ 862012 w 1566862"/>
              <a:gd name="connsiteY7" fmla="*/ 804862 h 852611"/>
              <a:gd name="connsiteX8" fmla="*/ 942975 w 1566862"/>
              <a:gd name="connsiteY8" fmla="*/ 800100 h 852611"/>
              <a:gd name="connsiteX9" fmla="*/ 1366837 w 1566862"/>
              <a:gd name="connsiteY9" fmla="*/ 795337 h 852611"/>
              <a:gd name="connsiteX10" fmla="*/ 1419225 w 1566862"/>
              <a:gd name="connsiteY10" fmla="*/ 785812 h 852611"/>
              <a:gd name="connsiteX11" fmla="*/ 1447800 w 1566862"/>
              <a:gd name="connsiteY11" fmla="*/ 776287 h 852611"/>
              <a:gd name="connsiteX12" fmla="*/ 1471612 w 1566862"/>
              <a:gd name="connsiteY12" fmla="*/ 771525 h 852611"/>
              <a:gd name="connsiteX13" fmla="*/ 1509712 w 1566862"/>
              <a:gd name="connsiteY13" fmla="*/ 762000 h 852611"/>
              <a:gd name="connsiteX14" fmla="*/ 1538287 w 1566862"/>
              <a:gd name="connsiteY14" fmla="*/ 738187 h 852611"/>
              <a:gd name="connsiteX15" fmla="*/ 1543050 w 1566862"/>
              <a:gd name="connsiteY15" fmla="*/ 723900 h 852611"/>
              <a:gd name="connsiteX16" fmla="*/ 1552575 w 1566862"/>
              <a:gd name="connsiteY16" fmla="*/ 709612 h 852611"/>
              <a:gd name="connsiteX17" fmla="*/ 1552575 w 1566862"/>
              <a:gd name="connsiteY17" fmla="*/ 657225 h 852611"/>
              <a:gd name="connsiteX18" fmla="*/ 1557337 w 1566862"/>
              <a:gd name="connsiteY18" fmla="*/ 619125 h 852611"/>
              <a:gd name="connsiteX19" fmla="*/ 1566862 w 1566862"/>
              <a:gd name="connsiteY19" fmla="*/ 590550 h 852611"/>
              <a:gd name="connsiteX20" fmla="*/ 1562100 w 1566862"/>
              <a:gd name="connsiteY20" fmla="*/ 481012 h 852611"/>
              <a:gd name="connsiteX21" fmla="*/ 1552575 w 1566862"/>
              <a:gd name="connsiteY21" fmla="*/ 452437 h 852611"/>
              <a:gd name="connsiteX22" fmla="*/ 1538287 w 1566862"/>
              <a:gd name="connsiteY22" fmla="*/ 442912 h 852611"/>
              <a:gd name="connsiteX23" fmla="*/ 1528762 w 1566862"/>
              <a:gd name="connsiteY23" fmla="*/ 428625 h 852611"/>
              <a:gd name="connsiteX24" fmla="*/ 1514475 w 1566862"/>
              <a:gd name="connsiteY24" fmla="*/ 423862 h 852611"/>
              <a:gd name="connsiteX25" fmla="*/ 1509712 w 1566862"/>
              <a:gd name="connsiteY25" fmla="*/ 409575 h 852611"/>
              <a:gd name="connsiteX26" fmla="*/ 1485900 w 1566862"/>
              <a:gd name="connsiteY26" fmla="*/ 390525 h 852611"/>
              <a:gd name="connsiteX27" fmla="*/ 1476375 w 1566862"/>
              <a:gd name="connsiteY27" fmla="*/ 376237 h 852611"/>
              <a:gd name="connsiteX28" fmla="*/ 1462087 w 1566862"/>
              <a:gd name="connsiteY28" fmla="*/ 366712 h 852611"/>
              <a:gd name="connsiteX29" fmla="*/ 1457325 w 1566862"/>
              <a:gd name="connsiteY29" fmla="*/ 352425 h 852611"/>
              <a:gd name="connsiteX30" fmla="*/ 1428750 w 1566862"/>
              <a:gd name="connsiteY30" fmla="*/ 333375 h 852611"/>
              <a:gd name="connsiteX31" fmla="*/ 1423987 w 1566862"/>
              <a:gd name="connsiteY31" fmla="*/ 319087 h 852611"/>
              <a:gd name="connsiteX32" fmla="*/ 1414462 w 1566862"/>
              <a:gd name="connsiteY32" fmla="*/ 304800 h 852611"/>
              <a:gd name="connsiteX33" fmla="*/ 1385887 w 1566862"/>
              <a:gd name="connsiteY33" fmla="*/ 280987 h 852611"/>
              <a:gd name="connsiteX34" fmla="*/ 1371600 w 1566862"/>
              <a:gd name="connsiteY34" fmla="*/ 276225 h 852611"/>
              <a:gd name="connsiteX35" fmla="*/ 1338262 w 1566862"/>
              <a:gd name="connsiteY35" fmla="*/ 257175 h 852611"/>
              <a:gd name="connsiteX36" fmla="*/ 1323975 w 1566862"/>
              <a:gd name="connsiteY36" fmla="*/ 252412 h 852611"/>
              <a:gd name="connsiteX37" fmla="*/ 1295400 w 1566862"/>
              <a:gd name="connsiteY37" fmla="*/ 233362 h 852611"/>
              <a:gd name="connsiteX38" fmla="*/ 1252537 w 1566862"/>
              <a:gd name="connsiteY38" fmla="*/ 214312 h 852611"/>
              <a:gd name="connsiteX39" fmla="*/ 1233487 w 1566862"/>
              <a:gd name="connsiteY39" fmla="*/ 185737 h 852611"/>
              <a:gd name="connsiteX40" fmla="*/ 1228725 w 1566862"/>
              <a:gd name="connsiteY40" fmla="*/ 171450 h 852611"/>
              <a:gd name="connsiteX41" fmla="*/ 1209675 w 1566862"/>
              <a:gd name="connsiteY41" fmla="*/ 161925 h 852611"/>
              <a:gd name="connsiteX42" fmla="*/ 1204912 w 1566862"/>
              <a:gd name="connsiteY42" fmla="*/ 147637 h 852611"/>
              <a:gd name="connsiteX43" fmla="*/ 1162050 w 1566862"/>
              <a:gd name="connsiteY43" fmla="*/ 133350 h 852611"/>
              <a:gd name="connsiteX44" fmla="*/ 1147762 w 1566862"/>
              <a:gd name="connsiteY44" fmla="*/ 128587 h 852611"/>
              <a:gd name="connsiteX45" fmla="*/ 1133475 w 1566862"/>
              <a:gd name="connsiteY45" fmla="*/ 123825 h 852611"/>
              <a:gd name="connsiteX46" fmla="*/ 1123950 w 1566862"/>
              <a:gd name="connsiteY46" fmla="*/ 109537 h 852611"/>
              <a:gd name="connsiteX47" fmla="*/ 1109662 w 1566862"/>
              <a:gd name="connsiteY47" fmla="*/ 104775 h 852611"/>
              <a:gd name="connsiteX48" fmla="*/ 1104900 w 1566862"/>
              <a:gd name="connsiteY48" fmla="*/ 90487 h 852611"/>
              <a:gd name="connsiteX49" fmla="*/ 1076325 w 1566862"/>
              <a:gd name="connsiteY49" fmla="*/ 80962 h 852611"/>
              <a:gd name="connsiteX50" fmla="*/ 1062037 w 1566862"/>
              <a:gd name="connsiteY50" fmla="*/ 76200 h 852611"/>
              <a:gd name="connsiteX51" fmla="*/ 1033462 w 1566862"/>
              <a:gd name="connsiteY51" fmla="*/ 57150 h 852611"/>
              <a:gd name="connsiteX52" fmla="*/ 1019175 w 1566862"/>
              <a:gd name="connsiteY52" fmla="*/ 47625 h 852611"/>
              <a:gd name="connsiteX53" fmla="*/ 990600 w 1566862"/>
              <a:gd name="connsiteY53" fmla="*/ 38100 h 852611"/>
              <a:gd name="connsiteX54" fmla="*/ 952500 w 1566862"/>
              <a:gd name="connsiteY54" fmla="*/ 28575 h 852611"/>
              <a:gd name="connsiteX55" fmla="*/ 823912 w 1566862"/>
              <a:gd name="connsiteY55" fmla="*/ 23812 h 852611"/>
              <a:gd name="connsiteX56" fmla="*/ 790575 w 1566862"/>
              <a:gd name="connsiteY56" fmla="*/ 14287 h 852611"/>
              <a:gd name="connsiteX57" fmla="*/ 762000 w 1566862"/>
              <a:gd name="connsiteY57" fmla="*/ 4762 h 852611"/>
              <a:gd name="connsiteX58" fmla="*/ 714375 w 1566862"/>
              <a:gd name="connsiteY58" fmla="*/ 0 h 852611"/>
              <a:gd name="connsiteX59" fmla="*/ 371475 w 1566862"/>
              <a:gd name="connsiteY59" fmla="*/ 4762 h 852611"/>
              <a:gd name="connsiteX60" fmla="*/ 319087 w 1566862"/>
              <a:gd name="connsiteY60" fmla="*/ 45244 h 852611"/>
              <a:gd name="connsiteX61" fmla="*/ 302419 w 1566862"/>
              <a:gd name="connsiteY61" fmla="*/ 76200 h 852611"/>
              <a:gd name="connsiteX62" fmla="*/ 276225 w 1566862"/>
              <a:gd name="connsiteY62" fmla="*/ 138112 h 852611"/>
              <a:gd name="connsiteX63" fmla="*/ 257175 w 1566862"/>
              <a:gd name="connsiteY63" fmla="*/ 180975 h 852611"/>
              <a:gd name="connsiteX64" fmla="*/ 242887 w 1566862"/>
              <a:gd name="connsiteY64" fmla="*/ 185737 h 852611"/>
              <a:gd name="connsiteX65" fmla="*/ 195262 w 1566862"/>
              <a:gd name="connsiteY65" fmla="*/ 180975 h 852611"/>
              <a:gd name="connsiteX66" fmla="*/ 166687 w 1566862"/>
              <a:gd name="connsiteY66" fmla="*/ 171450 h 852611"/>
              <a:gd name="connsiteX67" fmla="*/ 152400 w 1566862"/>
              <a:gd name="connsiteY67" fmla="*/ 166687 h 852611"/>
              <a:gd name="connsiteX68" fmla="*/ 76200 w 1566862"/>
              <a:gd name="connsiteY68" fmla="*/ 166687 h 852611"/>
              <a:gd name="connsiteX69" fmla="*/ 71437 w 1566862"/>
              <a:gd name="connsiteY69" fmla="*/ 247650 h 852611"/>
              <a:gd name="connsiteX70" fmla="*/ 38100 w 1566862"/>
              <a:gd name="connsiteY70" fmla="*/ 309562 h 852611"/>
              <a:gd name="connsiteX71" fmla="*/ 14287 w 1566862"/>
              <a:gd name="connsiteY71" fmla="*/ 352425 h 852611"/>
              <a:gd name="connsiteX72" fmla="*/ 0 w 1566862"/>
              <a:gd name="connsiteY72" fmla="*/ 481012 h 852611"/>
              <a:gd name="connsiteX73" fmla="*/ 4762 w 1566862"/>
              <a:gd name="connsiteY73" fmla="*/ 585787 h 852611"/>
              <a:gd name="connsiteX74" fmla="*/ 9525 w 1566862"/>
              <a:gd name="connsiteY74" fmla="*/ 600075 h 852611"/>
              <a:gd name="connsiteX75" fmla="*/ 52387 w 1566862"/>
              <a:gd name="connsiteY75" fmla="*/ 681037 h 852611"/>
              <a:gd name="connsiteX76" fmla="*/ 66675 w 1566862"/>
              <a:gd name="connsiteY76" fmla="*/ 685800 h 852611"/>
              <a:gd name="connsiteX77" fmla="*/ 152400 w 1566862"/>
              <a:gd name="connsiteY77" fmla="*/ 681037 h 852611"/>
              <a:gd name="connsiteX78" fmla="*/ 176212 w 1566862"/>
              <a:gd name="connsiteY78" fmla="*/ 661987 h 852611"/>
              <a:gd name="connsiteX79" fmla="*/ 209550 w 1566862"/>
              <a:gd name="connsiteY79" fmla="*/ 642937 h 852611"/>
              <a:gd name="connsiteX80" fmla="*/ 252412 w 1566862"/>
              <a:gd name="connsiteY80" fmla="*/ 647700 h 852611"/>
              <a:gd name="connsiteX81" fmla="*/ 328612 w 1566862"/>
              <a:gd name="connsiteY81" fmla="*/ 657225 h 852611"/>
              <a:gd name="connsiteX82" fmla="*/ 381000 w 1566862"/>
              <a:gd name="connsiteY82" fmla="*/ 671512 h 852611"/>
              <a:gd name="connsiteX83" fmla="*/ 433387 w 1566862"/>
              <a:gd name="connsiteY83" fmla="*/ 685800 h 852611"/>
              <a:gd name="connsiteX84" fmla="*/ 523875 w 1566862"/>
              <a:gd name="connsiteY84" fmla="*/ 700087 h 852611"/>
              <a:gd name="connsiteX85" fmla="*/ 538162 w 1566862"/>
              <a:gd name="connsiteY85" fmla="*/ 704850 h 852611"/>
              <a:gd name="connsiteX86" fmla="*/ 629602 w 1566862"/>
              <a:gd name="connsiteY86" fmla="*/ 824865 h 852611"/>
              <a:gd name="connsiteX0" fmla="*/ 629602 w 1566862"/>
              <a:gd name="connsiteY0" fmla="*/ 824865 h 847849"/>
              <a:gd name="connsiteX1" fmla="*/ 652462 w 1566862"/>
              <a:gd name="connsiteY1" fmla="*/ 838200 h 847849"/>
              <a:gd name="connsiteX2" fmla="*/ 666750 w 1566862"/>
              <a:gd name="connsiteY2" fmla="*/ 847725 h 847849"/>
              <a:gd name="connsiteX3" fmla="*/ 828675 w 1566862"/>
              <a:gd name="connsiteY3" fmla="*/ 842962 h 847849"/>
              <a:gd name="connsiteX4" fmla="*/ 842962 w 1566862"/>
              <a:gd name="connsiteY4" fmla="*/ 833437 h 847849"/>
              <a:gd name="connsiteX5" fmla="*/ 847725 w 1566862"/>
              <a:gd name="connsiteY5" fmla="*/ 814387 h 847849"/>
              <a:gd name="connsiteX6" fmla="*/ 862012 w 1566862"/>
              <a:gd name="connsiteY6" fmla="*/ 804862 h 847849"/>
              <a:gd name="connsiteX7" fmla="*/ 942975 w 1566862"/>
              <a:gd name="connsiteY7" fmla="*/ 800100 h 847849"/>
              <a:gd name="connsiteX8" fmla="*/ 1366837 w 1566862"/>
              <a:gd name="connsiteY8" fmla="*/ 795337 h 847849"/>
              <a:gd name="connsiteX9" fmla="*/ 1419225 w 1566862"/>
              <a:gd name="connsiteY9" fmla="*/ 785812 h 847849"/>
              <a:gd name="connsiteX10" fmla="*/ 1447800 w 1566862"/>
              <a:gd name="connsiteY10" fmla="*/ 776287 h 847849"/>
              <a:gd name="connsiteX11" fmla="*/ 1471612 w 1566862"/>
              <a:gd name="connsiteY11" fmla="*/ 771525 h 847849"/>
              <a:gd name="connsiteX12" fmla="*/ 1509712 w 1566862"/>
              <a:gd name="connsiteY12" fmla="*/ 762000 h 847849"/>
              <a:gd name="connsiteX13" fmla="*/ 1538287 w 1566862"/>
              <a:gd name="connsiteY13" fmla="*/ 738187 h 847849"/>
              <a:gd name="connsiteX14" fmla="*/ 1543050 w 1566862"/>
              <a:gd name="connsiteY14" fmla="*/ 723900 h 847849"/>
              <a:gd name="connsiteX15" fmla="*/ 1552575 w 1566862"/>
              <a:gd name="connsiteY15" fmla="*/ 709612 h 847849"/>
              <a:gd name="connsiteX16" fmla="*/ 1552575 w 1566862"/>
              <a:gd name="connsiteY16" fmla="*/ 657225 h 847849"/>
              <a:gd name="connsiteX17" fmla="*/ 1557337 w 1566862"/>
              <a:gd name="connsiteY17" fmla="*/ 619125 h 847849"/>
              <a:gd name="connsiteX18" fmla="*/ 1566862 w 1566862"/>
              <a:gd name="connsiteY18" fmla="*/ 590550 h 847849"/>
              <a:gd name="connsiteX19" fmla="*/ 1562100 w 1566862"/>
              <a:gd name="connsiteY19" fmla="*/ 481012 h 847849"/>
              <a:gd name="connsiteX20" fmla="*/ 1552575 w 1566862"/>
              <a:gd name="connsiteY20" fmla="*/ 452437 h 847849"/>
              <a:gd name="connsiteX21" fmla="*/ 1538287 w 1566862"/>
              <a:gd name="connsiteY21" fmla="*/ 442912 h 847849"/>
              <a:gd name="connsiteX22" fmla="*/ 1528762 w 1566862"/>
              <a:gd name="connsiteY22" fmla="*/ 428625 h 847849"/>
              <a:gd name="connsiteX23" fmla="*/ 1514475 w 1566862"/>
              <a:gd name="connsiteY23" fmla="*/ 423862 h 847849"/>
              <a:gd name="connsiteX24" fmla="*/ 1509712 w 1566862"/>
              <a:gd name="connsiteY24" fmla="*/ 409575 h 847849"/>
              <a:gd name="connsiteX25" fmla="*/ 1485900 w 1566862"/>
              <a:gd name="connsiteY25" fmla="*/ 390525 h 847849"/>
              <a:gd name="connsiteX26" fmla="*/ 1476375 w 1566862"/>
              <a:gd name="connsiteY26" fmla="*/ 376237 h 847849"/>
              <a:gd name="connsiteX27" fmla="*/ 1462087 w 1566862"/>
              <a:gd name="connsiteY27" fmla="*/ 366712 h 847849"/>
              <a:gd name="connsiteX28" fmla="*/ 1457325 w 1566862"/>
              <a:gd name="connsiteY28" fmla="*/ 352425 h 847849"/>
              <a:gd name="connsiteX29" fmla="*/ 1428750 w 1566862"/>
              <a:gd name="connsiteY29" fmla="*/ 333375 h 847849"/>
              <a:gd name="connsiteX30" fmla="*/ 1423987 w 1566862"/>
              <a:gd name="connsiteY30" fmla="*/ 319087 h 847849"/>
              <a:gd name="connsiteX31" fmla="*/ 1414462 w 1566862"/>
              <a:gd name="connsiteY31" fmla="*/ 304800 h 847849"/>
              <a:gd name="connsiteX32" fmla="*/ 1385887 w 1566862"/>
              <a:gd name="connsiteY32" fmla="*/ 280987 h 847849"/>
              <a:gd name="connsiteX33" fmla="*/ 1371600 w 1566862"/>
              <a:gd name="connsiteY33" fmla="*/ 276225 h 847849"/>
              <a:gd name="connsiteX34" fmla="*/ 1338262 w 1566862"/>
              <a:gd name="connsiteY34" fmla="*/ 257175 h 847849"/>
              <a:gd name="connsiteX35" fmla="*/ 1323975 w 1566862"/>
              <a:gd name="connsiteY35" fmla="*/ 252412 h 847849"/>
              <a:gd name="connsiteX36" fmla="*/ 1295400 w 1566862"/>
              <a:gd name="connsiteY36" fmla="*/ 233362 h 847849"/>
              <a:gd name="connsiteX37" fmla="*/ 1252537 w 1566862"/>
              <a:gd name="connsiteY37" fmla="*/ 214312 h 847849"/>
              <a:gd name="connsiteX38" fmla="*/ 1233487 w 1566862"/>
              <a:gd name="connsiteY38" fmla="*/ 185737 h 847849"/>
              <a:gd name="connsiteX39" fmla="*/ 1228725 w 1566862"/>
              <a:gd name="connsiteY39" fmla="*/ 171450 h 847849"/>
              <a:gd name="connsiteX40" fmla="*/ 1209675 w 1566862"/>
              <a:gd name="connsiteY40" fmla="*/ 161925 h 847849"/>
              <a:gd name="connsiteX41" fmla="*/ 1204912 w 1566862"/>
              <a:gd name="connsiteY41" fmla="*/ 147637 h 847849"/>
              <a:gd name="connsiteX42" fmla="*/ 1162050 w 1566862"/>
              <a:gd name="connsiteY42" fmla="*/ 133350 h 847849"/>
              <a:gd name="connsiteX43" fmla="*/ 1147762 w 1566862"/>
              <a:gd name="connsiteY43" fmla="*/ 128587 h 847849"/>
              <a:gd name="connsiteX44" fmla="*/ 1133475 w 1566862"/>
              <a:gd name="connsiteY44" fmla="*/ 123825 h 847849"/>
              <a:gd name="connsiteX45" fmla="*/ 1123950 w 1566862"/>
              <a:gd name="connsiteY45" fmla="*/ 109537 h 847849"/>
              <a:gd name="connsiteX46" fmla="*/ 1109662 w 1566862"/>
              <a:gd name="connsiteY46" fmla="*/ 104775 h 847849"/>
              <a:gd name="connsiteX47" fmla="*/ 1104900 w 1566862"/>
              <a:gd name="connsiteY47" fmla="*/ 90487 h 847849"/>
              <a:gd name="connsiteX48" fmla="*/ 1076325 w 1566862"/>
              <a:gd name="connsiteY48" fmla="*/ 80962 h 847849"/>
              <a:gd name="connsiteX49" fmla="*/ 1062037 w 1566862"/>
              <a:gd name="connsiteY49" fmla="*/ 76200 h 847849"/>
              <a:gd name="connsiteX50" fmla="*/ 1033462 w 1566862"/>
              <a:gd name="connsiteY50" fmla="*/ 57150 h 847849"/>
              <a:gd name="connsiteX51" fmla="*/ 1019175 w 1566862"/>
              <a:gd name="connsiteY51" fmla="*/ 47625 h 847849"/>
              <a:gd name="connsiteX52" fmla="*/ 990600 w 1566862"/>
              <a:gd name="connsiteY52" fmla="*/ 38100 h 847849"/>
              <a:gd name="connsiteX53" fmla="*/ 952500 w 1566862"/>
              <a:gd name="connsiteY53" fmla="*/ 28575 h 847849"/>
              <a:gd name="connsiteX54" fmla="*/ 823912 w 1566862"/>
              <a:gd name="connsiteY54" fmla="*/ 23812 h 847849"/>
              <a:gd name="connsiteX55" fmla="*/ 790575 w 1566862"/>
              <a:gd name="connsiteY55" fmla="*/ 14287 h 847849"/>
              <a:gd name="connsiteX56" fmla="*/ 762000 w 1566862"/>
              <a:gd name="connsiteY56" fmla="*/ 4762 h 847849"/>
              <a:gd name="connsiteX57" fmla="*/ 714375 w 1566862"/>
              <a:gd name="connsiteY57" fmla="*/ 0 h 847849"/>
              <a:gd name="connsiteX58" fmla="*/ 371475 w 1566862"/>
              <a:gd name="connsiteY58" fmla="*/ 4762 h 847849"/>
              <a:gd name="connsiteX59" fmla="*/ 319087 w 1566862"/>
              <a:gd name="connsiteY59" fmla="*/ 45244 h 847849"/>
              <a:gd name="connsiteX60" fmla="*/ 302419 w 1566862"/>
              <a:gd name="connsiteY60" fmla="*/ 76200 h 847849"/>
              <a:gd name="connsiteX61" fmla="*/ 276225 w 1566862"/>
              <a:gd name="connsiteY61" fmla="*/ 138112 h 847849"/>
              <a:gd name="connsiteX62" fmla="*/ 257175 w 1566862"/>
              <a:gd name="connsiteY62" fmla="*/ 180975 h 847849"/>
              <a:gd name="connsiteX63" fmla="*/ 242887 w 1566862"/>
              <a:gd name="connsiteY63" fmla="*/ 185737 h 847849"/>
              <a:gd name="connsiteX64" fmla="*/ 195262 w 1566862"/>
              <a:gd name="connsiteY64" fmla="*/ 180975 h 847849"/>
              <a:gd name="connsiteX65" fmla="*/ 166687 w 1566862"/>
              <a:gd name="connsiteY65" fmla="*/ 171450 h 847849"/>
              <a:gd name="connsiteX66" fmla="*/ 152400 w 1566862"/>
              <a:gd name="connsiteY66" fmla="*/ 166687 h 847849"/>
              <a:gd name="connsiteX67" fmla="*/ 76200 w 1566862"/>
              <a:gd name="connsiteY67" fmla="*/ 166687 h 847849"/>
              <a:gd name="connsiteX68" fmla="*/ 71437 w 1566862"/>
              <a:gd name="connsiteY68" fmla="*/ 247650 h 847849"/>
              <a:gd name="connsiteX69" fmla="*/ 38100 w 1566862"/>
              <a:gd name="connsiteY69" fmla="*/ 309562 h 847849"/>
              <a:gd name="connsiteX70" fmla="*/ 14287 w 1566862"/>
              <a:gd name="connsiteY70" fmla="*/ 352425 h 847849"/>
              <a:gd name="connsiteX71" fmla="*/ 0 w 1566862"/>
              <a:gd name="connsiteY71" fmla="*/ 481012 h 847849"/>
              <a:gd name="connsiteX72" fmla="*/ 4762 w 1566862"/>
              <a:gd name="connsiteY72" fmla="*/ 585787 h 847849"/>
              <a:gd name="connsiteX73" fmla="*/ 9525 w 1566862"/>
              <a:gd name="connsiteY73" fmla="*/ 600075 h 847849"/>
              <a:gd name="connsiteX74" fmla="*/ 52387 w 1566862"/>
              <a:gd name="connsiteY74" fmla="*/ 681037 h 847849"/>
              <a:gd name="connsiteX75" fmla="*/ 66675 w 1566862"/>
              <a:gd name="connsiteY75" fmla="*/ 685800 h 847849"/>
              <a:gd name="connsiteX76" fmla="*/ 152400 w 1566862"/>
              <a:gd name="connsiteY76" fmla="*/ 681037 h 847849"/>
              <a:gd name="connsiteX77" fmla="*/ 176212 w 1566862"/>
              <a:gd name="connsiteY77" fmla="*/ 661987 h 847849"/>
              <a:gd name="connsiteX78" fmla="*/ 209550 w 1566862"/>
              <a:gd name="connsiteY78" fmla="*/ 642937 h 847849"/>
              <a:gd name="connsiteX79" fmla="*/ 252412 w 1566862"/>
              <a:gd name="connsiteY79" fmla="*/ 647700 h 847849"/>
              <a:gd name="connsiteX80" fmla="*/ 328612 w 1566862"/>
              <a:gd name="connsiteY80" fmla="*/ 657225 h 847849"/>
              <a:gd name="connsiteX81" fmla="*/ 381000 w 1566862"/>
              <a:gd name="connsiteY81" fmla="*/ 671512 h 847849"/>
              <a:gd name="connsiteX82" fmla="*/ 433387 w 1566862"/>
              <a:gd name="connsiteY82" fmla="*/ 685800 h 847849"/>
              <a:gd name="connsiteX83" fmla="*/ 523875 w 1566862"/>
              <a:gd name="connsiteY83" fmla="*/ 700087 h 847849"/>
              <a:gd name="connsiteX84" fmla="*/ 538162 w 1566862"/>
              <a:gd name="connsiteY84" fmla="*/ 704850 h 847849"/>
              <a:gd name="connsiteX85" fmla="*/ 629602 w 1566862"/>
              <a:gd name="connsiteY85" fmla="*/ 824865 h 847849"/>
              <a:gd name="connsiteX0" fmla="*/ 629602 w 1566862"/>
              <a:gd name="connsiteY0" fmla="*/ 824865 h 858282"/>
              <a:gd name="connsiteX1" fmla="*/ 652462 w 1566862"/>
              <a:gd name="connsiteY1" fmla="*/ 838200 h 858282"/>
              <a:gd name="connsiteX2" fmla="*/ 666750 w 1566862"/>
              <a:gd name="connsiteY2" fmla="*/ 847725 h 858282"/>
              <a:gd name="connsiteX3" fmla="*/ 828675 w 1566862"/>
              <a:gd name="connsiteY3" fmla="*/ 842962 h 858282"/>
              <a:gd name="connsiteX4" fmla="*/ 842962 w 1566862"/>
              <a:gd name="connsiteY4" fmla="*/ 833437 h 858282"/>
              <a:gd name="connsiteX5" fmla="*/ 847725 w 1566862"/>
              <a:gd name="connsiteY5" fmla="*/ 814387 h 858282"/>
              <a:gd name="connsiteX6" fmla="*/ 862012 w 1566862"/>
              <a:gd name="connsiteY6" fmla="*/ 804862 h 858282"/>
              <a:gd name="connsiteX7" fmla="*/ 942975 w 1566862"/>
              <a:gd name="connsiteY7" fmla="*/ 800100 h 858282"/>
              <a:gd name="connsiteX8" fmla="*/ 1366837 w 1566862"/>
              <a:gd name="connsiteY8" fmla="*/ 795337 h 858282"/>
              <a:gd name="connsiteX9" fmla="*/ 1419225 w 1566862"/>
              <a:gd name="connsiteY9" fmla="*/ 785812 h 858282"/>
              <a:gd name="connsiteX10" fmla="*/ 1447800 w 1566862"/>
              <a:gd name="connsiteY10" fmla="*/ 776287 h 858282"/>
              <a:gd name="connsiteX11" fmla="*/ 1471612 w 1566862"/>
              <a:gd name="connsiteY11" fmla="*/ 771525 h 858282"/>
              <a:gd name="connsiteX12" fmla="*/ 1509712 w 1566862"/>
              <a:gd name="connsiteY12" fmla="*/ 762000 h 858282"/>
              <a:gd name="connsiteX13" fmla="*/ 1538287 w 1566862"/>
              <a:gd name="connsiteY13" fmla="*/ 738187 h 858282"/>
              <a:gd name="connsiteX14" fmla="*/ 1543050 w 1566862"/>
              <a:gd name="connsiteY14" fmla="*/ 723900 h 858282"/>
              <a:gd name="connsiteX15" fmla="*/ 1552575 w 1566862"/>
              <a:gd name="connsiteY15" fmla="*/ 709612 h 858282"/>
              <a:gd name="connsiteX16" fmla="*/ 1552575 w 1566862"/>
              <a:gd name="connsiteY16" fmla="*/ 657225 h 858282"/>
              <a:gd name="connsiteX17" fmla="*/ 1557337 w 1566862"/>
              <a:gd name="connsiteY17" fmla="*/ 619125 h 858282"/>
              <a:gd name="connsiteX18" fmla="*/ 1566862 w 1566862"/>
              <a:gd name="connsiteY18" fmla="*/ 590550 h 858282"/>
              <a:gd name="connsiteX19" fmla="*/ 1562100 w 1566862"/>
              <a:gd name="connsiteY19" fmla="*/ 481012 h 858282"/>
              <a:gd name="connsiteX20" fmla="*/ 1552575 w 1566862"/>
              <a:gd name="connsiteY20" fmla="*/ 452437 h 858282"/>
              <a:gd name="connsiteX21" fmla="*/ 1538287 w 1566862"/>
              <a:gd name="connsiteY21" fmla="*/ 442912 h 858282"/>
              <a:gd name="connsiteX22" fmla="*/ 1528762 w 1566862"/>
              <a:gd name="connsiteY22" fmla="*/ 428625 h 858282"/>
              <a:gd name="connsiteX23" fmla="*/ 1514475 w 1566862"/>
              <a:gd name="connsiteY23" fmla="*/ 423862 h 858282"/>
              <a:gd name="connsiteX24" fmla="*/ 1509712 w 1566862"/>
              <a:gd name="connsiteY24" fmla="*/ 409575 h 858282"/>
              <a:gd name="connsiteX25" fmla="*/ 1485900 w 1566862"/>
              <a:gd name="connsiteY25" fmla="*/ 390525 h 858282"/>
              <a:gd name="connsiteX26" fmla="*/ 1476375 w 1566862"/>
              <a:gd name="connsiteY26" fmla="*/ 376237 h 858282"/>
              <a:gd name="connsiteX27" fmla="*/ 1462087 w 1566862"/>
              <a:gd name="connsiteY27" fmla="*/ 366712 h 858282"/>
              <a:gd name="connsiteX28" fmla="*/ 1457325 w 1566862"/>
              <a:gd name="connsiteY28" fmla="*/ 352425 h 858282"/>
              <a:gd name="connsiteX29" fmla="*/ 1428750 w 1566862"/>
              <a:gd name="connsiteY29" fmla="*/ 333375 h 858282"/>
              <a:gd name="connsiteX30" fmla="*/ 1423987 w 1566862"/>
              <a:gd name="connsiteY30" fmla="*/ 319087 h 858282"/>
              <a:gd name="connsiteX31" fmla="*/ 1414462 w 1566862"/>
              <a:gd name="connsiteY31" fmla="*/ 304800 h 858282"/>
              <a:gd name="connsiteX32" fmla="*/ 1385887 w 1566862"/>
              <a:gd name="connsiteY32" fmla="*/ 280987 h 858282"/>
              <a:gd name="connsiteX33" fmla="*/ 1371600 w 1566862"/>
              <a:gd name="connsiteY33" fmla="*/ 276225 h 858282"/>
              <a:gd name="connsiteX34" fmla="*/ 1338262 w 1566862"/>
              <a:gd name="connsiteY34" fmla="*/ 257175 h 858282"/>
              <a:gd name="connsiteX35" fmla="*/ 1323975 w 1566862"/>
              <a:gd name="connsiteY35" fmla="*/ 252412 h 858282"/>
              <a:gd name="connsiteX36" fmla="*/ 1295400 w 1566862"/>
              <a:gd name="connsiteY36" fmla="*/ 233362 h 858282"/>
              <a:gd name="connsiteX37" fmla="*/ 1252537 w 1566862"/>
              <a:gd name="connsiteY37" fmla="*/ 214312 h 858282"/>
              <a:gd name="connsiteX38" fmla="*/ 1233487 w 1566862"/>
              <a:gd name="connsiteY38" fmla="*/ 185737 h 858282"/>
              <a:gd name="connsiteX39" fmla="*/ 1228725 w 1566862"/>
              <a:gd name="connsiteY39" fmla="*/ 171450 h 858282"/>
              <a:gd name="connsiteX40" fmla="*/ 1209675 w 1566862"/>
              <a:gd name="connsiteY40" fmla="*/ 161925 h 858282"/>
              <a:gd name="connsiteX41" fmla="*/ 1204912 w 1566862"/>
              <a:gd name="connsiteY41" fmla="*/ 147637 h 858282"/>
              <a:gd name="connsiteX42" fmla="*/ 1162050 w 1566862"/>
              <a:gd name="connsiteY42" fmla="*/ 133350 h 858282"/>
              <a:gd name="connsiteX43" fmla="*/ 1147762 w 1566862"/>
              <a:gd name="connsiteY43" fmla="*/ 128587 h 858282"/>
              <a:gd name="connsiteX44" fmla="*/ 1133475 w 1566862"/>
              <a:gd name="connsiteY44" fmla="*/ 123825 h 858282"/>
              <a:gd name="connsiteX45" fmla="*/ 1123950 w 1566862"/>
              <a:gd name="connsiteY45" fmla="*/ 109537 h 858282"/>
              <a:gd name="connsiteX46" fmla="*/ 1109662 w 1566862"/>
              <a:gd name="connsiteY46" fmla="*/ 104775 h 858282"/>
              <a:gd name="connsiteX47" fmla="*/ 1104900 w 1566862"/>
              <a:gd name="connsiteY47" fmla="*/ 90487 h 858282"/>
              <a:gd name="connsiteX48" fmla="*/ 1076325 w 1566862"/>
              <a:gd name="connsiteY48" fmla="*/ 80962 h 858282"/>
              <a:gd name="connsiteX49" fmla="*/ 1062037 w 1566862"/>
              <a:gd name="connsiteY49" fmla="*/ 76200 h 858282"/>
              <a:gd name="connsiteX50" fmla="*/ 1033462 w 1566862"/>
              <a:gd name="connsiteY50" fmla="*/ 57150 h 858282"/>
              <a:gd name="connsiteX51" fmla="*/ 1019175 w 1566862"/>
              <a:gd name="connsiteY51" fmla="*/ 47625 h 858282"/>
              <a:gd name="connsiteX52" fmla="*/ 990600 w 1566862"/>
              <a:gd name="connsiteY52" fmla="*/ 38100 h 858282"/>
              <a:gd name="connsiteX53" fmla="*/ 952500 w 1566862"/>
              <a:gd name="connsiteY53" fmla="*/ 28575 h 858282"/>
              <a:gd name="connsiteX54" fmla="*/ 823912 w 1566862"/>
              <a:gd name="connsiteY54" fmla="*/ 23812 h 858282"/>
              <a:gd name="connsiteX55" fmla="*/ 790575 w 1566862"/>
              <a:gd name="connsiteY55" fmla="*/ 14287 h 858282"/>
              <a:gd name="connsiteX56" fmla="*/ 762000 w 1566862"/>
              <a:gd name="connsiteY56" fmla="*/ 4762 h 858282"/>
              <a:gd name="connsiteX57" fmla="*/ 714375 w 1566862"/>
              <a:gd name="connsiteY57" fmla="*/ 0 h 858282"/>
              <a:gd name="connsiteX58" fmla="*/ 371475 w 1566862"/>
              <a:gd name="connsiteY58" fmla="*/ 4762 h 858282"/>
              <a:gd name="connsiteX59" fmla="*/ 319087 w 1566862"/>
              <a:gd name="connsiteY59" fmla="*/ 45244 h 858282"/>
              <a:gd name="connsiteX60" fmla="*/ 302419 w 1566862"/>
              <a:gd name="connsiteY60" fmla="*/ 76200 h 858282"/>
              <a:gd name="connsiteX61" fmla="*/ 276225 w 1566862"/>
              <a:gd name="connsiteY61" fmla="*/ 138112 h 858282"/>
              <a:gd name="connsiteX62" fmla="*/ 257175 w 1566862"/>
              <a:gd name="connsiteY62" fmla="*/ 180975 h 858282"/>
              <a:gd name="connsiteX63" fmla="*/ 242887 w 1566862"/>
              <a:gd name="connsiteY63" fmla="*/ 185737 h 858282"/>
              <a:gd name="connsiteX64" fmla="*/ 195262 w 1566862"/>
              <a:gd name="connsiteY64" fmla="*/ 180975 h 858282"/>
              <a:gd name="connsiteX65" fmla="*/ 166687 w 1566862"/>
              <a:gd name="connsiteY65" fmla="*/ 171450 h 858282"/>
              <a:gd name="connsiteX66" fmla="*/ 152400 w 1566862"/>
              <a:gd name="connsiteY66" fmla="*/ 166687 h 858282"/>
              <a:gd name="connsiteX67" fmla="*/ 76200 w 1566862"/>
              <a:gd name="connsiteY67" fmla="*/ 166687 h 858282"/>
              <a:gd name="connsiteX68" fmla="*/ 71437 w 1566862"/>
              <a:gd name="connsiteY68" fmla="*/ 247650 h 858282"/>
              <a:gd name="connsiteX69" fmla="*/ 38100 w 1566862"/>
              <a:gd name="connsiteY69" fmla="*/ 309562 h 858282"/>
              <a:gd name="connsiteX70" fmla="*/ 14287 w 1566862"/>
              <a:gd name="connsiteY70" fmla="*/ 352425 h 858282"/>
              <a:gd name="connsiteX71" fmla="*/ 0 w 1566862"/>
              <a:gd name="connsiteY71" fmla="*/ 481012 h 858282"/>
              <a:gd name="connsiteX72" fmla="*/ 4762 w 1566862"/>
              <a:gd name="connsiteY72" fmla="*/ 585787 h 858282"/>
              <a:gd name="connsiteX73" fmla="*/ 9525 w 1566862"/>
              <a:gd name="connsiteY73" fmla="*/ 600075 h 858282"/>
              <a:gd name="connsiteX74" fmla="*/ 52387 w 1566862"/>
              <a:gd name="connsiteY74" fmla="*/ 681037 h 858282"/>
              <a:gd name="connsiteX75" fmla="*/ 66675 w 1566862"/>
              <a:gd name="connsiteY75" fmla="*/ 685800 h 858282"/>
              <a:gd name="connsiteX76" fmla="*/ 152400 w 1566862"/>
              <a:gd name="connsiteY76" fmla="*/ 681037 h 858282"/>
              <a:gd name="connsiteX77" fmla="*/ 176212 w 1566862"/>
              <a:gd name="connsiteY77" fmla="*/ 661987 h 858282"/>
              <a:gd name="connsiteX78" fmla="*/ 209550 w 1566862"/>
              <a:gd name="connsiteY78" fmla="*/ 642937 h 858282"/>
              <a:gd name="connsiteX79" fmla="*/ 252412 w 1566862"/>
              <a:gd name="connsiteY79" fmla="*/ 647700 h 858282"/>
              <a:gd name="connsiteX80" fmla="*/ 328612 w 1566862"/>
              <a:gd name="connsiteY80" fmla="*/ 657225 h 858282"/>
              <a:gd name="connsiteX81" fmla="*/ 381000 w 1566862"/>
              <a:gd name="connsiteY81" fmla="*/ 671512 h 858282"/>
              <a:gd name="connsiteX82" fmla="*/ 433387 w 1566862"/>
              <a:gd name="connsiteY82" fmla="*/ 685800 h 858282"/>
              <a:gd name="connsiteX83" fmla="*/ 523875 w 1566862"/>
              <a:gd name="connsiteY83" fmla="*/ 700087 h 858282"/>
              <a:gd name="connsiteX84" fmla="*/ 538162 w 1566862"/>
              <a:gd name="connsiteY84" fmla="*/ 704850 h 858282"/>
              <a:gd name="connsiteX85" fmla="*/ 629602 w 1566862"/>
              <a:gd name="connsiteY85" fmla="*/ 824865 h 858282"/>
              <a:gd name="connsiteX0" fmla="*/ 629602 w 1566862"/>
              <a:gd name="connsiteY0" fmla="*/ 824865 h 848100"/>
              <a:gd name="connsiteX1" fmla="*/ 652462 w 1566862"/>
              <a:gd name="connsiteY1" fmla="*/ 838200 h 848100"/>
              <a:gd name="connsiteX2" fmla="*/ 666750 w 1566862"/>
              <a:gd name="connsiteY2" fmla="*/ 847725 h 848100"/>
              <a:gd name="connsiteX3" fmla="*/ 828675 w 1566862"/>
              <a:gd name="connsiteY3" fmla="*/ 842962 h 848100"/>
              <a:gd name="connsiteX4" fmla="*/ 847725 w 1566862"/>
              <a:gd name="connsiteY4" fmla="*/ 814387 h 848100"/>
              <a:gd name="connsiteX5" fmla="*/ 862012 w 1566862"/>
              <a:gd name="connsiteY5" fmla="*/ 804862 h 848100"/>
              <a:gd name="connsiteX6" fmla="*/ 942975 w 1566862"/>
              <a:gd name="connsiteY6" fmla="*/ 800100 h 848100"/>
              <a:gd name="connsiteX7" fmla="*/ 1366837 w 1566862"/>
              <a:gd name="connsiteY7" fmla="*/ 795337 h 848100"/>
              <a:gd name="connsiteX8" fmla="*/ 1419225 w 1566862"/>
              <a:gd name="connsiteY8" fmla="*/ 785812 h 848100"/>
              <a:gd name="connsiteX9" fmla="*/ 1447800 w 1566862"/>
              <a:gd name="connsiteY9" fmla="*/ 776287 h 848100"/>
              <a:gd name="connsiteX10" fmla="*/ 1471612 w 1566862"/>
              <a:gd name="connsiteY10" fmla="*/ 771525 h 848100"/>
              <a:gd name="connsiteX11" fmla="*/ 1509712 w 1566862"/>
              <a:gd name="connsiteY11" fmla="*/ 762000 h 848100"/>
              <a:gd name="connsiteX12" fmla="*/ 1538287 w 1566862"/>
              <a:gd name="connsiteY12" fmla="*/ 738187 h 848100"/>
              <a:gd name="connsiteX13" fmla="*/ 1543050 w 1566862"/>
              <a:gd name="connsiteY13" fmla="*/ 723900 h 848100"/>
              <a:gd name="connsiteX14" fmla="*/ 1552575 w 1566862"/>
              <a:gd name="connsiteY14" fmla="*/ 709612 h 848100"/>
              <a:gd name="connsiteX15" fmla="*/ 1552575 w 1566862"/>
              <a:gd name="connsiteY15" fmla="*/ 657225 h 848100"/>
              <a:gd name="connsiteX16" fmla="*/ 1557337 w 1566862"/>
              <a:gd name="connsiteY16" fmla="*/ 619125 h 848100"/>
              <a:gd name="connsiteX17" fmla="*/ 1566862 w 1566862"/>
              <a:gd name="connsiteY17" fmla="*/ 590550 h 848100"/>
              <a:gd name="connsiteX18" fmla="*/ 1562100 w 1566862"/>
              <a:gd name="connsiteY18" fmla="*/ 481012 h 848100"/>
              <a:gd name="connsiteX19" fmla="*/ 1552575 w 1566862"/>
              <a:gd name="connsiteY19" fmla="*/ 452437 h 848100"/>
              <a:gd name="connsiteX20" fmla="*/ 1538287 w 1566862"/>
              <a:gd name="connsiteY20" fmla="*/ 442912 h 848100"/>
              <a:gd name="connsiteX21" fmla="*/ 1528762 w 1566862"/>
              <a:gd name="connsiteY21" fmla="*/ 428625 h 848100"/>
              <a:gd name="connsiteX22" fmla="*/ 1514475 w 1566862"/>
              <a:gd name="connsiteY22" fmla="*/ 423862 h 848100"/>
              <a:gd name="connsiteX23" fmla="*/ 1509712 w 1566862"/>
              <a:gd name="connsiteY23" fmla="*/ 409575 h 848100"/>
              <a:gd name="connsiteX24" fmla="*/ 1485900 w 1566862"/>
              <a:gd name="connsiteY24" fmla="*/ 390525 h 848100"/>
              <a:gd name="connsiteX25" fmla="*/ 1476375 w 1566862"/>
              <a:gd name="connsiteY25" fmla="*/ 376237 h 848100"/>
              <a:gd name="connsiteX26" fmla="*/ 1462087 w 1566862"/>
              <a:gd name="connsiteY26" fmla="*/ 366712 h 848100"/>
              <a:gd name="connsiteX27" fmla="*/ 1457325 w 1566862"/>
              <a:gd name="connsiteY27" fmla="*/ 352425 h 848100"/>
              <a:gd name="connsiteX28" fmla="*/ 1428750 w 1566862"/>
              <a:gd name="connsiteY28" fmla="*/ 333375 h 848100"/>
              <a:gd name="connsiteX29" fmla="*/ 1423987 w 1566862"/>
              <a:gd name="connsiteY29" fmla="*/ 319087 h 848100"/>
              <a:gd name="connsiteX30" fmla="*/ 1414462 w 1566862"/>
              <a:gd name="connsiteY30" fmla="*/ 304800 h 848100"/>
              <a:gd name="connsiteX31" fmla="*/ 1385887 w 1566862"/>
              <a:gd name="connsiteY31" fmla="*/ 280987 h 848100"/>
              <a:gd name="connsiteX32" fmla="*/ 1371600 w 1566862"/>
              <a:gd name="connsiteY32" fmla="*/ 276225 h 848100"/>
              <a:gd name="connsiteX33" fmla="*/ 1338262 w 1566862"/>
              <a:gd name="connsiteY33" fmla="*/ 257175 h 848100"/>
              <a:gd name="connsiteX34" fmla="*/ 1323975 w 1566862"/>
              <a:gd name="connsiteY34" fmla="*/ 252412 h 848100"/>
              <a:gd name="connsiteX35" fmla="*/ 1295400 w 1566862"/>
              <a:gd name="connsiteY35" fmla="*/ 233362 h 848100"/>
              <a:gd name="connsiteX36" fmla="*/ 1252537 w 1566862"/>
              <a:gd name="connsiteY36" fmla="*/ 214312 h 848100"/>
              <a:gd name="connsiteX37" fmla="*/ 1233487 w 1566862"/>
              <a:gd name="connsiteY37" fmla="*/ 185737 h 848100"/>
              <a:gd name="connsiteX38" fmla="*/ 1228725 w 1566862"/>
              <a:gd name="connsiteY38" fmla="*/ 171450 h 848100"/>
              <a:gd name="connsiteX39" fmla="*/ 1209675 w 1566862"/>
              <a:gd name="connsiteY39" fmla="*/ 161925 h 848100"/>
              <a:gd name="connsiteX40" fmla="*/ 1204912 w 1566862"/>
              <a:gd name="connsiteY40" fmla="*/ 147637 h 848100"/>
              <a:gd name="connsiteX41" fmla="*/ 1162050 w 1566862"/>
              <a:gd name="connsiteY41" fmla="*/ 133350 h 848100"/>
              <a:gd name="connsiteX42" fmla="*/ 1147762 w 1566862"/>
              <a:gd name="connsiteY42" fmla="*/ 128587 h 848100"/>
              <a:gd name="connsiteX43" fmla="*/ 1133475 w 1566862"/>
              <a:gd name="connsiteY43" fmla="*/ 123825 h 848100"/>
              <a:gd name="connsiteX44" fmla="*/ 1123950 w 1566862"/>
              <a:gd name="connsiteY44" fmla="*/ 109537 h 848100"/>
              <a:gd name="connsiteX45" fmla="*/ 1109662 w 1566862"/>
              <a:gd name="connsiteY45" fmla="*/ 104775 h 848100"/>
              <a:gd name="connsiteX46" fmla="*/ 1104900 w 1566862"/>
              <a:gd name="connsiteY46" fmla="*/ 90487 h 848100"/>
              <a:gd name="connsiteX47" fmla="*/ 1076325 w 1566862"/>
              <a:gd name="connsiteY47" fmla="*/ 80962 h 848100"/>
              <a:gd name="connsiteX48" fmla="*/ 1062037 w 1566862"/>
              <a:gd name="connsiteY48" fmla="*/ 76200 h 848100"/>
              <a:gd name="connsiteX49" fmla="*/ 1033462 w 1566862"/>
              <a:gd name="connsiteY49" fmla="*/ 57150 h 848100"/>
              <a:gd name="connsiteX50" fmla="*/ 1019175 w 1566862"/>
              <a:gd name="connsiteY50" fmla="*/ 47625 h 848100"/>
              <a:gd name="connsiteX51" fmla="*/ 990600 w 1566862"/>
              <a:gd name="connsiteY51" fmla="*/ 38100 h 848100"/>
              <a:gd name="connsiteX52" fmla="*/ 952500 w 1566862"/>
              <a:gd name="connsiteY52" fmla="*/ 28575 h 848100"/>
              <a:gd name="connsiteX53" fmla="*/ 823912 w 1566862"/>
              <a:gd name="connsiteY53" fmla="*/ 23812 h 848100"/>
              <a:gd name="connsiteX54" fmla="*/ 790575 w 1566862"/>
              <a:gd name="connsiteY54" fmla="*/ 14287 h 848100"/>
              <a:gd name="connsiteX55" fmla="*/ 762000 w 1566862"/>
              <a:gd name="connsiteY55" fmla="*/ 4762 h 848100"/>
              <a:gd name="connsiteX56" fmla="*/ 714375 w 1566862"/>
              <a:gd name="connsiteY56" fmla="*/ 0 h 848100"/>
              <a:gd name="connsiteX57" fmla="*/ 371475 w 1566862"/>
              <a:gd name="connsiteY57" fmla="*/ 4762 h 848100"/>
              <a:gd name="connsiteX58" fmla="*/ 319087 w 1566862"/>
              <a:gd name="connsiteY58" fmla="*/ 45244 h 848100"/>
              <a:gd name="connsiteX59" fmla="*/ 302419 w 1566862"/>
              <a:gd name="connsiteY59" fmla="*/ 76200 h 848100"/>
              <a:gd name="connsiteX60" fmla="*/ 276225 w 1566862"/>
              <a:gd name="connsiteY60" fmla="*/ 138112 h 848100"/>
              <a:gd name="connsiteX61" fmla="*/ 257175 w 1566862"/>
              <a:gd name="connsiteY61" fmla="*/ 180975 h 848100"/>
              <a:gd name="connsiteX62" fmla="*/ 242887 w 1566862"/>
              <a:gd name="connsiteY62" fmla="*/ 185737 h 848100"/>
              <a:gd name="connsiteX63" fmla="*/ 195262 w 1566862"/>
              <a:gd name="connsiteY63" fmla="*/ 180975 h 848100"/>
              <a:gd name="connsiteX64" fmla="*/ 166687 w 1566862"/>
              <a:gd name="connsiteY64" fmla="*/ 171450 h 848100"/>
              <a:gd name="connsiteX65" fmla="*/ 152400 w 1566862"/>
              <a:gd name="connsiteY65" fmla="*/ 166687 h 848100"/>
              <a:gd name="connsiteX66" fmla="*/ 76200 w 1566862"/>
              <a:gd name="connsiteY66" fmla="*/ 166687 h 848100"/>
              <a:gd name="connsiteX67" fmla="*/ 71437 w 1566862"/>
              <a:gd name="connsiteY67" fmla="*/ 247650 h 848100"/>
              <a:gd name="connsiteX68" fmla="*/ 38100 w 1566862"/>
              <a:gd name="connsiteY68" fmla="*/ 309562 h 848100"/>
              <a:gd name="connsiteX69" fmla="*/ 14287 w 1566862"/>
              <a:gd name="connsiteY69" fmla="*/ 352425 h 848100"/>
              <a:gd name="connsiteX70" fmla="*/ 0 w 1566862"/>
              <a:gd name="connsiteY70" fmla="*/ 481012 h 848100"/>
              <a:gd name="connsiteX71" fmla="*/ 4762 w 1566862"/>
              <a:gd name="connsiteY71" fmla="*/ 585787 h 848100"/>
              <a:gd name="connsiteX72" fmla="*/ 9525 w 1566862"/>
              <a:gd name="connsiteY72" fmla="*/ 600075 h 848100"/>
              <a:gd name="connsiteX73" fmla="*/ 52387 w 1566862"/>
              <a:gd name="connsiteY73" fmla="*/ 681037 h 848100"/>
              <a:gd name="connsiteX74" fmla="*/ 66675 w 1566862"/>
              <a:gd name="connsiteY74" fmla="*/ 685800 h 848100"/>
              <a:gd name="connsiteX75" fmla="*/ 152400 w 1566862"/>
              <a:gd name="connsiteY75" fmla="*/ 681037 h 848100"/>
              <a:gd name="connsiteX76" fmla="*/ 176212 w 1566862"/>
              <a:gd name="connsiteY76" fmla="*/ 661987 h 848100"/>
              <a:gd name="connsiteX77" fmla="*/ 209550 w 1566862"/>
              <a:gd name="connsiteY77" fmla="*/ 642937 h 848100"/>
              <a:gd name="connsiteX78" fmla="*/ 252412 w 1566862"/>
              <a:gd name="connsiteY78" fmla="*/ 647700 h 848100"/>
              <a:gd name="connsiteX79" fmla="*/ 328612 w 1566862"/>
              <a:gd name="connsiteY79" fmla="*/ 657225 h 848100"/>
              <a:gd name="connsiteX80" fmla="*/ 381000 w 1566862"/>
              <a:gd name="connsiteY80" fmla="*/ 671512 h 848100"/>
              <a:gd name="connsiteX81" fmla="*/ 433387 w 1566862"/>
              <a:gd name="connsiteY81" fmla="*/ 685800 h 848100"/>
              <a:gd name="connsiteX82" fmla="*/ 523875 w 1566862"/>
              <a:gd name="connsiteY82" fmla="*/ 700087 h 848100"/>
              <a:gd name="connsiteX83" fmla="*/ 538162 w 1566862"/>
              <a:gd name="connsiteY83" fmla="*/ 704850 h 848100"/>
              <a:gd name="connsiteX84" fmla="*/ 629602 w 1566862"/>
              <a:gd name="connsiteY84" fmla="*/ 824865 h 848100"/>
              <a:gd name="connsiteX0" fmla="*/ 629602 w 1566862"/>
              <a:gd name="connsiteY0" fmla="*/ 824865 h 848451"/>
              <a:gd name="connsiteX1" fmla="*/ 652462 w 1566862"/>
              <a:gd name="connsiteY1" fmla="*/ 838200 h 848451"/>
              <a:gd name="connsiteX2" fmla="*/ 666750 w 1566862"/>
              <a:gd name="connsiteY2" fmla="*/ 847725 h 848451"/>
              <a:gd name="connsiteX3" fmla="*/ 828675 w 1566862"/>
              <a:gd name="connsiteY3" fmla="*/ 842962 h 848451"/>
              <a:gd name="connsiteX4" fmla="*/ 862012 w 1566862"/>
              <a:gd name="connsiteY4" fmla="*/ 804862 h 848451"/>
              <a:gd name="connsiteX5" fmla="*/ 942975 w 1566862"/>
              <a:gd name="connsiteY5" fmla="*/ 800100 h 848451"/>
              <a:gd name="connsiteX6" fmla="*/ 1366837 w 1566862"/>
              <a:gd name="connsiteY6" fmla="*/ 795337 h 848451"/>
              <a:gd name="connsiteX7" fmla="*/ 1419225 w 1566862"/>
              <a:gd name="connsiteY7" fmla="*/ 785812 h 848451"/>
              <a:gd name="connsiteX8" fmla="*/ 1447800 w 1566862"/>
              <a:gd name="connsiteY8" fmla="*/ 776287 h 848451"/>
              <a:gd name="connsiteX9" fmla="*/ 1471612 w 1566862"/>
              <a:gd name="connsiteY9" fmla="*/ 771525 h 848451"/>
              <a:gd name="connsiteX10" fmla="*/ 1509712 w 1566862"/>
              <a:gd name="connsiteY10" fmla="*/ 762000 h 848451"/>
              <a:gd name="connsiteX11" fmla="*/ 1538287 w 1566862"/>
              <a:gd name="connsiteY11" fmla="*/ 738187 h 848451"/>
              <a:gd name="connsiteX12" fmla="*/ 1543050 w 1566862"/>
              <a:gd name="connsiteY12" fmla="*/ 723900 h 848451"/>
              <a:gd name="connsiteX13" fmla="*/ 1552575 w 1566862"/>
              <a:gd name="connsiteY13" fmla="*/ 709612 h 848451"/>
              <a:gd name="connsiteX14" fmla="*/ 1552575 w 1566862"/>
              <a:gd name="connsiteY14" fmla="*/ 657225 h 848451"/>
              <a:gd name="connsiteX15" fmla="*/ 1557337 w 1566862"/>
              <a:gd name="connsiteY15" fmla="*/ 619125 h 848451"/>
              <a:gd name="connsiteX16" fmla="*/ 1566862 w 1566862"/>
              <a:gd name="connsiteY16" fmla="*/ 590550 h 848451"/>
              <a:gd name="connsiteX17" fmla="*/ 1562100 w 1566862"/>
              <a:gd name="connsiteY17" fmla="*/ 481012 h 848451"/>
              <a:gd name="connsiteX18" fmla="*/ 1552575 w 1566862"/>
              <a:gd name="connsiteY18" fmla="*/ 452437 h 848451"/>
              <a:gd name="connsiteX19" fmla="*/ 1538287 w 1566862"/>
              <a:gd name="connsiteY19" fmla="*/ 442912 h 848451"/>
              <a:gd name="connsiteX20" fmla="*/ 1528762 w 1566862"/>
              <a:gd name="connsiteY20" fmla="*/ 428625 h 848451"/>
              <a:gd name="connsiteX21" fmla="*/ 1514475 w 1566862"/>
              <a:gd name="connsiteY21" fmla="*/ 423862 h 848451"/>
              <a:gd name="connsiteX22" fmla="*/ 1509712 w 1566862"/>
              <a:gd name="connsiteY22" fmla="*/ 409575 h 848451"/>
              <a:gd name="connsiteX23" fmla="*/ 1485900 w 1566862"/>
              <a:gd name="connsiteY23" fmla="*/ 390525 h 848451"/>
              <a:gd name="connsiteX24" fmla="*/ 1476375 w 1566862"/>
              <a:gd name="connsiteY24" fmla="*/ 376237 h 848451"/>
              <a:gd name="connsiteX25" fmla="*/ 1462087 w 1566862"/>
              <a:gd name="connsiteY25" fmla="*/ 366712 h 848451"/>
              <a:gd name="connsiteX26" fmla="*/ 1457325 w 1566862"/>
              <a:gd name="connsiteY26" fmla="*/ 352425 h 848451"/>
              <a:gd name="connsiteX27" fmla="*/ 1428750 w 1566862"/>
              <a:gd name="connsiteY27" fmla="*/ 333375 h 848451"/>
              <a:gd name="connsiteX28" fmla="*/ 1423987 w 1566862"/>
              <a:gd name="connsiteY28" fmla="*/ 319087 h 848451"/>
              <a:gd name="connsiteX29" fmla="*/ 1414462 w 1566862"/>
              <a:gd name="connsiteY29" fmla="*/ 304800 h 848451"/>
              <a:gd name="connsiteX30" fmla="*/ 1385887 w 1566862"/>
              <a:gd name="connsiteY30" fmla="*/ 280987 h 848451"/>
              <a:gd name="connsiteX31" fmla="*/ 1371600 w 1566862"/>
              <a:gd name="connsiteY31" fmla="*/ 276225 h 848451"/>
              <a:gd name="connsiteX32" fmla="*/ 1338262 w 1566862"/>
              <a:gd name="connsiteY32" fmla="*/ 257175 h 848451"/>
              <a:gd name="connsiteX33" fmla="*/ 1323975 w 1566862"/>
              <a:gd name="connsiteY33" fmla="*/ 252412 h 848451"/>
              <a:gd name="connsiteX34" fmla="*/ 1295400 w 1566862"/>
              <a:gd name="connsiteY34" fmla="*/ 233362 h 848451"/>
              <a:gd name="connsiteX35" fmla="*/ 1252537 w 1566862"/>
              <a:gd name="connsiteY35" fmla="*/ 214312 h 848451"/>
              <a:gd name="connsiteX36" fmla="*/ 1233487 w 1566862"/>
              <a:gd name="connsiteY36" fmla="*/ 185737 h 848451"/>
              <a:gd name="connsiteX37" fmla="*/ 1228725 w 1566862"/>
              <a:gd name="connsiteY37" fmla="*/ 171450 h 848451"/>
              <a:gd name="connsiteX38" fmla="*/ 1209675 w 1566862"/>
              <a:gd name="connsiteY38" fmla="*/ 161925 h 848451"/>
              <a:gd name="connsiteX39" fmla="*/ 1204912 w 1566862"/>
              <a:gd name="connsiteY39" fmla="*/ 147637 h 848451"/>
              <a:gd name="connsiteX40" fmla="*/ 1162050 w 1566862"/>
              <a:gd name="connsiteY40" fmla="*/ 133350 h 848451"/>
              <a:gd name="connsiteX41" fmla="*/ 1147762 w 1566862"/>
              <a:gd name="connsiteY41" fmla="*/ 128587 h 848451"/>
              <a:gd name="connsiteX42" fmla="*/ 1133475 w 1566862"/>
              <a:gd name="connsiteY42" fmla="*/ 123825 h 848451"/>
              <a:gd name="connsiteX43" fmla="*/ 1123950 w 1566862"/>
              <a:gd name="connsiteY43" fmla="*/ 109537 h 848451"/>
              <a:gd name="connsiteX44" fmla="*/ 1109662 w 1566862"/>
              <a:gd name="connsiteY44" fmla="*/ 104775 h 848451"/>
              <a:gd name="connsiteX45" fmla="*/ 1104900 w 1566862"/>
              <a:gd name="connsiteY45" fmla="*/ 90487 h 848451"/>
              <a:gd name="connsiteX46" fmla="*/ 1076325 w 1566862"/>
              <a:gd name="connsiteY46" fmla="*/ 80962 h 848451"/>
              <a:gd name="connsiteX47" fmla="*/ 1062037 w 1566862"/>
              <a:gd name="connsiteY47" fmla="*/ 76200 h 848451"/>
              <a:gd name="connsiteX48" fmla="*/ 1033462 w 1566862"/>
              <a:gd name="connsiteY48" fmla="*/ 57150 h 848451"/>
              <a:gd name="connsiteX49" fmla="*/ 1019175 w 1566862"/>
              <a:gd name="connsiteY49" fmla="*/ 47625 h 848451"/>
              <a:gd name="connsiteX50" fmla="*/ 990600 w 1566862"/>
              <a:gd name="connsiteY50" fmla="*/ 38100 h 848451"/>
              <a:gd name="connsiteX51" fmla="*/ 952500 w 1566862"/>
              <a:gd name="connsiteY51" fmla="*/ 28575 h 848451"/>
              <a:gd name="connsiteX52" fmla="*/ 823912 w 1566862"/>
              <a:gd name="connsiteY52" fmla="*/ 23812 h 848451"/>
              <a:gd name="connsiteX53" fmla="*/ 790575 w 1566862"/>
              <a:gd name="connsiteY53" fmla="*/ 14287 h 848451"/>
              <a:gd name="connsiteX54" fmla="*/ 762000 w 1566862"/>
              <a:gd name="connsiteY54" fmla="*/ 4762 h 848451"/>
              <a:gd name="connsiteX55" fmla="*/ 714375 w 1566862"/>
              <a:gd name="connsiteY55" fmla="*/ 0 h 848451"/>
              <a:gd name="connsiteX56" fmla="*/ 371475 w 1566862"/>
              <a:gd name="connsiteY56" fmla="*/ 4762 h 848451"/>
              <a:gd name="connsiteX57" fmla="*/ 319087 w 1566862"/>
              <a:gd name="connsiteY57" fmla="*/ 45244 h 848451"/>
              <a:gd name="connsiteX58" fmla="*/ 302419 w 1566862"/>
              <a:gd name="connsiteY58" fmla="*/ 76200 h 848451"/>
              <a:gd name="connsiteX59" fmla="*/ 276225 w 1566862"/>
              <a:gd name="connsiteY59" fmla="*/ 138112 h 848451"/>
              <a:gd name="connsiteX60" fmla="*/ 257175 w 1566862"/>
              <a:gd name="connsiteY60" fmla="*/ 180975 h 848451"/>
              <a:gd name="connsiteX61" fmla="*/ 242887 w 1566862"/>
              <a:gd name="connsiteY61" fmla="*/ 185737 h 848451"/>
              <a:gd name="connsiteX62" fmla="*/ 195262 w 1566862"/>
              <a:gd name="connsiteY62" fmla="*/ 180975 h 848451"/>
              <a:gd name="connsiteX63" fmla="*/ 166687 w 1566862"/>
              <a:gd name="connsiteY63" fmla="*/ 171450 h 848451"/>
              <a:gd name="connsiteX64" fmla="*/ 152400 w 1566862"/>
              <a:gd name="connsiteY64" fmla="*/ 166687 h 848451"/>
              <a:gd name="connsiteX65" fmla="*/ 76200 w 1566862"/>
              <a:gd name="connsiteY65" fmla="*/ 166687 h 848451"/>
              <a:gd name="connsiteX66" fmla="*/ 71437 w 1566862"/>
              <a:gd name="connsiteY66" fmla="*/ 247650 h 848451"/>
              <a:gd name="connsiteX67" fmla="*/ 38100 w 1566862"/>
              <a:gd name="connsiteY67" fmla="*/ 309562 h 848451"/>
              <a:gd name="connsiteX68" fmla="*/ 14287 w 1566862"/>
              <a:gd name="connsiteY68" fmla="*/ 352425 h 848451"/>
              <a:gd name="connsiteX69" fmla="*/ 0 w 1566862"/>
              <a:gd name="connsiteY69" fmla="*/ 481012 h 848451"/>
              <a:gd name="connsiteX70" fmla="*/ 4762 w 1566862"/>
              <a:gd name="connsiteY70" fmla="*/ 585787 h 848451"/>
              <a:gd name="connsiteX71" fmla="*/ 9525 w 1566862"/>
              <a:gd name="connsiteY71" fmla="*/ 600075 h 848451"/>
              <a:gd name="connsiteX72" fmla="*/ 52387 w 1566862"/>
              <a:gd name="connsiteY72" fmla="*/ 681037 h 848451"/>
              <a:gd name="connsiteX73" fmla="*/ 66675 w 1566862"/>
              <a:gd name="connsiteY73" fmla="*/ 685800 h 848451"/>
              <a:gd name="connsiteX74" fmla="*/ 152400 w 1566862"/>
              <a:gd name="connsiteY74" fmla="*/ 681037 h 848451"/>
              <a:gd name="connsiteX75" fmla="*/ 176212 w 1566862"/>
              <a:gd name="connsiteY75" fmla="*/ 661987 h 848451"/>
              <a:gd name="connsiteX76" fmla="*/ 209550 w 1566862"/>
              <a:gd name="connsiteY76" fmla="*/ 642937 h 848451"/>
              <a:gd name="connsiteX77" fmla="*/ 252412 w 1566862"/>
              <a:gd name="connsiteY77" fmla="*/ 647700 h 848451"/>
              <a:gd name="connsiteX78" fmla="*/ 328612 w 1566862"/>
              <a:gd name="connsiteY78" fmla="*/ 657225 h 848451"/>
              <a:gd name="connsiteX79" fmla="*/ 381000 w 1566862"/>
              <a:gd name="connsiteY79" fmla="*/ 671512 h 848451"/>
              <a:gd name="connsiteX80" fmla="*/ 433387 w 1566862"/>
              <a:gd name="connsiteY80" fmla="*/ 685800 h 848451"/>
              <a:gd name="connsiteX81" fmla="*/ 523875 w 1566862"/>
              <a:gd name="connsiteY81" fmla="*/ 700087 h 848451"/>
              <a:gd name="connsiteX82" fmla="*/ 538162 w 1566862"/>
              <a:gd name="connsiteY82" fmla="*/ 704850 h 848451"/>
              <a:gd name="connsiteX83" fmla="*/ 629602 w 1566862"/>
              <a:gd name="connsiteY83" fmla="*/ 824865 h 848451"/>
              <a:gd name="connsiteX0" fmla="*/ 629602 w 1566862"/>
              <a:gd name="connsiteY0" fmla="*/ 824865 h 848451"/>
              <a:gd name="connsiteX1" fmla="*/ 652462 w 1566862"/>
              <a:gd name="connsiteY1" fmla="*/ 838200 h 848451"/>
              <a:gd name="connsiteX2" fmla="*/ 666750 w 1566862"/>
              <a:gd name="connsiteY2" fmla="*/ 847725 h 848451"/>
              <a:gd name="connsiteX3" fmla="*/ 807244 w 1566862"/>
              <a:gd name="connsiteY3" fmla="*/ 842962 h 848451"/>
              <a:gd name="connsiteX4" fmla="*/ 862012 w 1566862"/>
              <a:gd name="connsiteY4" fmla="*/ 804862 h 848451"/>
              <a:gd name="connsiteX5" fmla="*/ 942975 w 1566862"/>
              <a:gd name="connsiteY5" fmla="*/ 800100 h 848451"/>
              <a:gd name="connsiteX6" fmla="*/ 1366837 w 1566862"/>
              <a:gd name="connsiteY6" fmla="*/ 795337 h 848451"/>
              <a:gd name="connsiteX7" fmla="*/ 1419225 w 1566862"/>
              <a:gd name="connsiteY7" fmla="*/ 785812 h 848451"/>
              <a:gd name="connsiteX8" fmla="*/ 1447800 w 1566862"/>
              <a:gd name="connsiteY8" fmla="*/ 776287 h 848451"/>
              <a:gd name="connsiteX9" fmla="*/ 1471612 w 1566862"/>
              <a:gd name="connsiteY9" fmla="*/ 771525 h 848451"/>
              <a:gd name="connsiteX10" fmla="*/ 1509712 w 1566862"/>
              <a:gd name="connsiteY10" fmla="*/ 762000 h 848451"/>
              <a:gd name="connsiteX11" fmla="*/ 1538287 w 1566862"/>
              <a:gd name="connsiteY11" fmla="*/ 738187 h 848451"/>
              <a:gd name="connsiteX12" fmla="*/ 1543050 w 1566862"/>
              <a:gd name="connsiteY12" fmla="*/ 723900 h 848451"/>
              <a:gd name="connsiteX13" fmla="*/ 1552575 w 1566862"/>
              <a:gd name="connsiteY13" fmla="*/ 709612 h 848451"/>
              <a:gd name="connsiteX14" fmla="*/ 1552575 w 1566862"/>
              <a:gd name="connsiteY14" fmla="*/ 657225 h 848451"/>
              <a:gd name="connsiteX15" fmla="*/ 1557337 w 1566862"/>
              <a:gd name="connsiteY15" fmla="*/ 619125 h 848451"/>
              <a:gd name="connsiteX16" fmla="*/ 1566862 w 1566862"/>
              <a:gd name="connsiteY16" fmla="*/ 590550 h 848451"/>
              <a:gd name="connsiteX17" fmla="*/ 1562100 w 1566862"/>
              <a:gd name="connsiteY17" fmla="*/ 481012 h 848451"/>
              <a:gd name="connsiteX18" fmla="*/ 1552575 w 1566862"/>
              <a:gd name="connsiteY18" fmla="*/ 452437 h 848451"/>
              <a:gd name="connsiteX19" fmla="*/ 1538287 w 1566862"/>
              <a:gd name="connsiteY19" fmla="*/ 442912 h 848451"/>
              <a:gd name="connsiteX20" fmla="*/ 1528762 w 1566862"/>
              <a:gd name="connsiteY20" fmla="*/ 428625 h 848451"/>
              <a:gd name="connsiteX21" fmla="*/ 1514475 w 1566862"/>
              <a:gd name="connsiteY21" fmla="*/ 423862 h 848451"/>
              <a:gd name="connsiteX22" fmla="*/ 1509712 w 1566862"/>
              <a:gd name="connsiteY22" fmla="*/ 409575 h 848451"/>
              <a:gd name="connsiteX23" fmla="*/ 1485900 w 1566862"/>
              <a:gd name="connsiteY23" fmla="*/ 390525 h 848451"/>
              <a:gd name="connsiteX24" fmla="*/ 1476375 w 1566862"/>
              <a:gd name="connsiteY24" fmla="*/ 376237 h 848451"/>
              <a:gd name="connsiteX25" fmla="*/ 1462087 w 1566862"/>
              <a:gd name="connsiteY25" fmla="*/ 366712 h 848451"/>
              <a:gd name="connsiteX26" fmla="*/ 1457325 w 1566862"/>
              <a:gd name="connsiteY26" fmla="*/ 352425 h 848451"/>
              <a:gd name="connsiteX27" fmla="*/ 1428750 w 1566862"/>
              <a:gd name="connsiteY27" fmla="*/ 333375 h 848451"/>
              <a:gd name="connsiteX28" fmla="*/ 1423987 w 1566862"/>
              <a:gd name="connsiteY28" fmla="*/ 319087 h 848451"/>
              <a:gd name="connsiteX29" fmla="*/ 1414462 w 1566862"/>
              <a:gd name="connsiteY29" fmla="*/ 304800 h 848451"/>
              <a:gd name="connsiteX30" fmla="*/ 1385887 w 1566862"/>
              <a:gd name="connsiteY30" fmla="*/ 280987 h 848451"/>
              <a:gd name="connsiteX31" fmla="*/ 1371600 w 1566862"/>
              <a:gd name="connsiteY31" fmla="*/ 276225 h 848451"/>
              <a:gd name="connsiteX32" fmla="*/ 1338262 w 1566862"/>
              <a:gd name="connsiteY32" fmla="*/ 257175 h 848451"/>
              <a:gd name="connsiteX33" fmla="*/ 1323975 w 1566862"/>
              <a:gd name="connsiteY33" fmla="*/ 252412 h 848451"/>
              <a:gd name="connsiteX34" fmla="*/ 1295400 w 1566862"/>
              <a:gd name="connsiteY34" fmla="*/ 233362 h 848451"/>
              <a:gd name="connsiteX35" fmla="*/ 1252537 w 1566862"/>
              <a:gd name="connsiteY35" fmla="*/ 214312 h 848451"/>
              <a:gd name="connsiteX36" fmla="*/ 1233487 w 1566862"/>
              <a:gd name="connsiteY36" fmla="*/ 185737 h 848451"/>
              <a:gd name="connsiteX37" fmla="*/ 1228725 w 1566862"/>
              <a:gd name="connsiteY37" fmla="*/ 171450 h 848451"/>
              <a:gd name="connsiteX38" fmla="*/ 1209675 w 1566862"/>
              <a:gd name="connsiteY38" fmla="*/ 161925 h 848451"/>
              <a:gd name="connsiteX39" fmla="*/ 1204912 w 1566862"/>
              <a:gd name="connsiteY39" fmla="*/ 147637 h 848451"/>
              <a:gd name="connsiteX40" fmla="*/ 1162050 w 1566862"/>
              <a:gd name="connsiteY40" fmla="*/ 133350 h 848451"/>
              <a:gd name="connsiteX41" fmla="*/ 1147762 w 1566862"/>
              <a:gd name="connsiteY41" fmla="*/ 128587 h 848451"/>
              <a:gd name="connsiteX42" fmla="*/ 1133475 w 1566862"/>
              <a:gd name="connsiteY42" fmla="*/ 123825 h 848451"/>
              <a:gd name="connsiteX43" fmla="*/ 1123950 w 1566862"/>
              <a:gd name="connsiteY43" fmla="*/ 109537 h 848451"/>
              <a:gd name="connsiteX44" fmla="*/ 1109662 w 1566862"/>
              <a:gd name="connsiteY44" fmla="*/ 104775 h 848451"/>
              <a:gd name="connsiteX45" fmla="*/ 1104900 w 1566862"/>
              <a:gd name="connsiteY45" fmla="*/ 90487 h 848451"/>
              <a:gd name="connsiteX46" fmla="*/ 1076325 w 1566862"/>
              <a:gd name="connsiteY46" fmla="*/ 80962 h 848451"/>
              <a:gd name="connsiteX47" fmla="*/ 1062037 w 1566862"/>
              <a:gd name="connsiteY47" fmla="*/ 76200 h 848451"/>
              <a:gd name="connsiteX48" fmla="*/ 1033462 w 1566862"/>
              <a:gd name="connsiteY48" fmla="*/ 57150 h 848451"/>
              <a:gd name="connsiteX49" fmla="*/ 1019175 w 1566862"/>
              <a:gd name="connsiteY49" fmla="*/ 47625 h 848451"/>
              <a:gd name="connsiteX50" fmla="*/ 990600 w 1566862"/>
              <a:gd name="connsiteY50" fmla="*/ 38100 h 848451"/>
              <a:gd name="connsiteX51" fmla="*/ 952500 w 1566862"/>
              <a:gd name="connsiteY51" fmla="*/ 28575 h 848451"/>
              <a:gd name="connsiteX52" fmla="*/ 823912 w 1566862"/>
              <a:gd name="connsiteY52" fmla="*/ 23812 h 848451"/>
              <a:gd name="connsiteX53" fmla="*/ 790575 w 1566862"/>
              <a:gd name="connsiteY53" fmla="*/ 14287 h 848451"/>
              <a:gd name="connsiteX54" fmla="*/ 762000 w 1566862"/>
              <a:gd name="connsiteY54" fmla="*/ 4762 h 848451"/>
              <a:gd name="connsiteX55" fmla="*/ 714375 w 1566862"/>
              <a:gd name="connsiteY55" fmla="*/ 0 h 848451"/>
              <a:gd name="connsiteX56" fmla="*/ 371475 w 1566862"/>
              <a:gd name="connsiteY56" fmla="*/ 4762 h 848451"/>
              <a:gd name="connsiteX57" fmla="*/ 319087 w 1566862"/>
              <a:gd name="connsiteY57" fmla="*/ 45244 h 848451"/>
              <a:gd name="connsiteX58" fmla="*/ 302419 w 1566862"/>
              <a:gd name="connsiteY58" fmla="*/ 76200 h 848451"/>
              <a:gd name="connsiteX59" fmla="*/ 276225 w 1566862"/>
              <a:gd name="connsiteY59" fmla="*/ 138112 h 848451"/>
              <a:gd name="connsiteX60" fmla="*/ 257175 w 1566862"/>
              <a:gd name="connsiteY60" fmla="*/ 180975 h 848451"/>
              <a:gd name="connsiteX61" fmla="*/ 242887 w 1566862"/>
              <a:gd name="connsiteY61" fmla="*/ 185737 h 848451"/>
              <a:gd name="connsiteX62" fmla="*/ 195262 w 1566862"/>
              <a:gd name="connsiteY62" fmla="*/ 180975 h 848451"/>
              <a:gd name="connsiteX63" fmla="*/ 166687 w 1566862"/>
              <a:gd name="connsiteY63" fmla="*/ 171450 h 848451"/>
              <a:gd name="connsiteX64" fmla="*/ 152400 w 1566862"/>
              <a:gd name="connsiteY64" fmla="*/ 166687 h 848451"/>
              <a:gd name="connsiteX65" fmla="*/ 76200 w 1566862"/>
              <a:gd name="connsiteY65" fmla="*/ 166687 h 848451"/>
              <a:gd name="connsiteX66" fmla="*/ 71437 w 1566862"/>
              <a:gd name="connsiteY66" fmla="*/ 247650 h 848451"/>
              <a:gd name="connsiteX67" fmla="*/ 38100 w 1566862"/>
              <a:gd name="connsiteY67" fmla="*/ 309562 h 848451"/>
              <a:gd name="connsiteX68" fmla="*/ 14287 w 1566862"/>
              <a:gd name="connsiteY68" fmla="*/ 352425 h 848451"/>
              <a:gd name="connsiteX69" fmla="*/ 0 w 1566862"/>
              <a:gd name="connsiteY69" fmla="*/ 481012 h 848451"/>
              <a:gd name="connsiteX70" fmla="*/ 4762 w 1566862"/>
              <a:gd name="connsiteY70" fmla="*/ 585787 h 848451"/>
              <a:gd name="connsiteX71" fmla="*/ 9525 w 1566862"/>
              <a:gd name="connsiteY71" fmla="*/ 600075 h 848451"/>
              <a:gd name="connsiteX72" fmla="*/ 52387 w 1566862"/>
              <a:gd name="connsiteY72" fmla="*/ 681037 h 848451"/>
              <a:gd name="connsiteX73" fmla="*/ 66675 w 1566862"/>
              <a:gd name="connsiteY73" fmla="*/ 685800 h 848451"/>
              <a:gd name="connsiteX74" fmla="*/ 152400 w 1566862"/>
              <a:gd name="connsiteY74" fmla="*/ 681037 h 848451"/>
              <a:gd name="connsiteX75" fmla="*/ 176212 w 1566862"/>
              <a:gd name="connsiteY75" fmla="*/ 661987 h 848451"/>
              <a:gd name="connsiteX76" fmla="*/ 209550 w 1566862"/>
              <a:gd name="connsiteY76" fmla="*/ 642937 h 848451"/>
              <a:gd name="connsiteX77" fmla="*/ 252412 w 1566862"/>
              <a:gd name="connsiteY77" fmla="*/ 647700 h 848451"/>
              <a:gd name="connsiteX78" fmla="*/ 328612 w 1566862"/>
              <a:gd name="connsiteY78" fmla="*/ 657225 h 848451"/>
              <a:gd name="connsiteX79" fmla="*/ 381000 w 1566862"/>
              <a:gd name="connsiteY79" fmla="*/ 671512 h 848451"/>
              <a:gd name="connsiteX80" fmla="*/ 433387 w 1566862"/>
              <a:gd name="connsiteY80" fmla="*/ 685800 h 848451"/>
              <a:gd name="connsiteX81" fmla="*/ 523875 w 1566862"/>
              <a:gd name="connsiteY81" fmla="*/ 700087 h 848451"/>
              <a:gd name="connsiteX82" fmla="*/ 538162 w 1566862"/>
              <a:gd name="connsiteY82" fmla="*/ 704850 h 848451"/>
              <a:gd name="connsiteX83" fmla="*/ 629602 w 1566862"/>
              <a:gd name="connsiteY83" fmla="*/ 824865 h 848451"/>
              <a:gd name="connsiteX0" fmla="*/ 629602 w 1566862"/>
              <a:gd name="connsiteY0" fmla="*/ 824865 h 856196"/>
              <a:gd name="connsiteX1" fmla="*/ 652462 w 1566862"/>
              <a:gd name="connsiteY1" fmla="*/ 838200 h 856196"/>
              <a:gd name="connsiteX2" fmla="*/ 666750 w 1566862"/>
              <a:gd name="connsiteY2" fmla="*/ 847725 h 856196"/>
              <a:gd name="connsiteX3" fmla="*/ 807244 w 1566862"/>
              <a:gd name="connsiteY3" fmla="*/ 842962 h 856196"/>
              <a:gd name="connsiteX4" fmla="*/ 862012 w 1566862"/>
              <a:gd name="connsiteY4" fmla="*/ 804862 h 856196"/>
              <a:gd name="connsiteX5" fmla="*/ 942975 w 1566862"/>
              <a:gd name="connsiteY5" fmla="*/ 800100 h 856196"/>
              <a:gd name="connsiteX6" fmla="*/ 1366837 w 1566862"/>
              <a:gd name="connsiteY6" fmla="*/ 795337 h 856196"/>
              <a:gd name="connsiteX7" fmla="*/ 1419225 w 1566862"/>
              <a:gd name="connsiteY7" fmla="*/ 785812 h 856196"/>
              <a:gd name="connsiteX8" fmla="*/ 1447800 w 1566862"/>
              <a:gd name="connsiteY8" fmla="*/ 776287 h 856196"/>
              <a:gd name="connsiteX9" fmla="*/ 1471612 w 1566862"/>
              <a:gd name="connsiteY9" fmla="*/ 771525 h 856196"/>
              <a:gd name="connsiteX10" fmla="*/ 1509712 w 1566862"/>
              <a:gd name="connsiteY10" fmla="*/ 762000 h 856196"/>
              <a:gd name="connsiteX11" fmla="*/ 1538287 w 1566862"/>
              <a:gd name="connsiteY11" fmla="*/ 738187 h 856196"/>
              <a:gd name="connsiteX12" fmla="*/ 1543050 w 1566862"/>
              <a:gd name="connsiteY12" fmla="*/ 723900 h 856196"/>
              <a:gd name="connsiteX13" fmla="*/ 1552575 w 1566862"/>
              <a:gd name="connsiteY13" fmla="*/ 709612 h 856196"/>
              <a:gd name="connsiteX14" fmla="*/ 1552575 w 1566862"/>
              <a:gd name="connsiteY14" fmla="*/ 657225 h 856196"/>
              <a:gd name="connsiteX15" fmla="*/ 1557337 w 1566862"/>
              <a:gd name="connsiteY15" fmla="*/ 619125 h 856196"/>
              <a:gd name="connsiteX16" fmla="*/ 1566862 w 1566862"/>
              <a:gd name="connsiteY16" fmla="*/ 590550 h 856196"/>
              <a:gd name="connsiteX17" fmla="*/ 1562100 w 1566862"/>
              <a:gd name="connsiteY17" fmla="*/ 481012 h 856196"/>
              <a:gd name="connsiteX18" fmla="*/ 1552575 w 1566862"/>
              <a:gd name="connsiteY18" fmla="*/ 452437 h 856196"/>
              <a:gd name="connsiteX19" fmla="*/ 1538287 w 1566862"/>
              <a:gd name="connsiteY19" fmla="*/ 442912 h 856196"/>
              <a:gd name="connsiteX20" fmla="*/ 1528762 w 1566862"/>
              <a:gd name="connsiteY20" fmla="*/ 428625 h 856196"/>
              <a:gd name="connsiteX21" fmla="*/ 1514475 w 1566862"/>
              <a:gd name="connsiteY21" fmla="*/ 423862 h 856196"/>
              <a:gd name="connsiteX22" fmla="*/ 1509712 w 1566862"/>
              <a:gd name="connsiteY22" fmla="*/ 409575 h 856196"/>
              <a:gd name="connsiteX23" fmla="*/ 1485900 w 1566862"/>
              <a:gd name="connsiteY23" fmla="*/ 390525 h 856196"/>
              <a:gd name="connsiteX24" fmla="*/ 1476375 w 1566862"/>
              <a:gd name="connsiteY24" fmla="*/ 376237 h 856196"/>
              <a:gd name="connsiteX25" fmla="*/ 1462087 w 1566862"/>
              <a:gd name="connsiteY25" fmla="*/ 366712 h 856196"/>
              <a:gd name="connsiteX26" fmla="*/ 1457325 w 1566862"/>
              <a:gd name="connsiteY26" fmla="*/ 352425 h 856196"/>
              <a:gd name="connsiteX27" fmla="*/ 1428750 w 1566862"/>
              <a:gd name="connsiteY27" fmla="*/ 333375 h 856196"/>
              <a:gd name="connsiteX28" fmla="*/ 1423987 w 1566862"/>
              <a:gd name="connsiteY28" fmla="*/ 319087 h 856196"/>
              <a:gd name="connsiteX29" fmla="*/ 1414462 w 1566862"/>
              <a:gd name="connsiteY29" fmla="*/ 304800 h 856196"/>
              <a:gd name="connsiteX30" fmla="*/ 1385887 w 1566862"/>
              <a:gd name="connsiteY30" fmla="*/ 280987 h 856196"/>
              <a:gd name="connsiteX31" fmla="*/ 1371600 w 1566862"/>
              <a:gd name="connsiteY31" fmla="*/ 276225 h 856196"/>
              <a:gd name="connsiteX32" fmla="*/ 1338262 w 1566862"/>
              <a:gd name="connsiteY32" fmla="*/ 257175 h 856196"/>
              <a:gd name="connsiteX33" fmla="*/ 1323975 w 1566862"/>
              <a:gd name="connsiteY33" fmla="*/ 252412 h 856196"/>
              <a:gd name="connsiteX34" fmla="*/ 1295400 w 1566862"/>
              <a:gd name="connsiteY34" fmla="*/ 233362 h 856196"/>
              <a:gd name="connsiteX35" fmla="*/ 1252537 w 1566862"/>
              <a:gd name="connsiteY35" fmla="*/ 214312 h 856196"/>
              <a:gd name="connsiteX36" fmla="*/ 1233487 w 1566862"/>
              <a:gd name="connsiteY36" fmla="*/ 185737 h 856196"/>
              <a:gd name="connsiteX37" fmla="*/ 1228725 w 1566862"/>
              <a:gd name="connsiteY37" fmla="*/ 171450 h 856196"/>
              <a:gd name="connsiteX38" fmla="*/ 1209675 w 1566862"/>
              <a:gd name="connsiteY38" fmla="*/ 161925 h 856196"/>
              <a:gd name="connsiteX39" fmla="*/ 1204912 w 1566862"/>
              <a:gd name="connsiteY39" fmla="*/ 147637 h 856196"/>
              <a:gd name="connsiteX40" fmla="*/ 1162050 w 1566862"/>
              <a:gd name="connsiteY40" fmla="*/ 133350 h 856196"/>
              <a:gd name="connsiteX41" fmla="*/ 1147762 w 1566862"/>
              <a:gd name="connsiteY41" fmla="*/ 128587 h 856196"/>
              <a:gd name="connsiteX42" fmla="*/ 1133475 w 1566862"/>
              <a:gd name="connsiteY42" fmla="*/ 123825 h 856196"/>
              <a:gd name="connsiteX43" fmla="*/ 1123950 w 1566862"/>
              <a:gd name="connsiteY43" fmla="*/ 109537 h 856196"/>
              <a:gd name="connsiteX44" fmla="*/ 1109662 w 1566862"/>
              <a:gd name="connsiteY44" fmla="*/ 104775 h 856196"/>
              <a:gd name="connsiteX45" fmla="*/ 1104900 w 1566862"/>
              <a:gd name="connsiteY45" fmla="*/ 90487 h 856196"/>
              <a:gd name="connsiteX46" fmla="*/ 1076325 w 1566862"/>
              <a:gd name="connsiteY46" fmla="*/ 80962 h 856196"/>
              <a:gd name="connsiteX47" fmla="*/ 1062037 w 1566862"/>
              <a:gd name="connsiteY47" fmla="*/ 76200 h 856196"/>
              <a:gd name="connsiteX48" fmla="*/ 1033462 w 1566862"/>
              <a:gd name="connsiteY48" fmla="*/ 57150 h 856196"/>
              <a:gd name="connsiteX49" fmla="*/ 1019175 w 1566862"/>
              <a:gd name="connsiteY49" fmla="*/ 47625 h 856196"/>
              <a:gd name="connsiteX50" fmla="*/ 990600 w 1566862"/>
              <a:gd name="connsiteY50" fmla="*/ 38100 h 856196"/>
              <a:gd name="connsiteX51" fmla="*/ 952500 w 1566862"/>
              <a:gd name="connsiteY51" fmla="*/ 28575 h 856196"/>
              <a:gd name="connsiteX52" fmla="*/ 823912 w 1566862"/>
              <a:gd name="connsiteY52" fmla="*/ 23812 h 856196"/>
              <a:gd name="connsiteX53" fmla="*/ 790575 w 1566862"/>
              <a:gd name="connsiteY53" fmla="*/ 14287 h 856196"/>
              <a:gd name="connsiteX54" fmla="*/ 762000 w 1566862"/>
              <a:gd name="connsiteY54" fmla="*/ 4762 h 856196"/>
              <a:gd name="connsiteX55" fmla="*/ 714375 w 1566862"/>
              <a:gd name="connsiteY55" fmla="*/ 0 h 856196"/>
              <a:gd name="connsiteX56" fmla="*/ 371475 w 1566862"/>
              <a:gd name="connsiteY56" fmla="*/ 4762 h 856196"/>
              <a:gd name="connsiteX57" fmla="*/ 319087 w 1566862"/>
              <a:gd name="connsiteY57" fmla="*/ 45244 h 856196"/>
              <a:gd name="connsiteX58" fmla="*/ 302419 w 1566862"/>
              <a:gd name="connsiteY58" fmla="*/ 76200 h 856196"/>
              <a:gd name="connsiteX59" fmla="*/ 276225 w 1566862"/>
              <a:gd name="connsiteY59" fmla="*/ 138112 h 856196"/>
              <a:gd name="connsiteX60" fmla="*/ 257175 w 1566862"/>
              <a:gd name="connsiteY60" fmla="*/ 180975 h 856196"/>
              <a:gd name="connsiteX61" fmla="*/ 242887 w 1566862"/>
              <a:gd name="connsiteY61" fmla="*/ 185737 h 856196"/>
              <a:gd name="connsiteX62" fmla="*/ 195262 w 1566862"/>
              <a:gd name="connsiteY62" fmla="*/ 180975 h 856196"/>
              <a:gd name="connsiteX63" fmla="*/ 166687 w 1566862"/>
              <a:gd name="connsiteY63" fmla="*/ 171450 h 856196"/>
              <a:gd name="connsiteX64" fmla="*/ 152400 w 1566862"/>
              <a:gd name="connsiteY64" fmla="*/ 166687 h 856196"/>
              <a:gd name="connsiteX65" fmla="*/ 76200 w 1566862"/>
              <a:gd name="connsiteY65" fmla="*/ 166687 h 856196"/>
              <a:gd name="connsiteX66" fmla="*/ 71437 w 1566862"/>
              <a:gd name="connsiteY66" fmla="*/ 247650 h 856196"/>
              <a:gd name="connsiteX67" fmla="*/ 38100 w 1566862"/>
              <a:gd name="connsiteY67" fmla="*/ 309562 h 856196"/>
              <a:gd name="connsiteX68" fmla="*/ 14287 w 1566862"/>
              <a:gd name="connsiteY68" fmla="*/ 352425 h 856196"/>
              <a:gd name="connsiteX69" fmla="*/ 0 w 1566862"/>
              <a:gd name="connsiteY69" fmla="*/ 481012 h 856196"/>
              <a:gd name="connsiteX70" fmla="*/ 4762 w 1566862"/>
              <a:gd name="connsiteY70" fmla="*/ 585787 h 856196"/>
              <a:gd name="connsiteX71" fmla="*/ 9525 w 1566862"/>
              <a:gd name="connsiteY71" fmla="*/ 600075 h 856196"/>
              <a:gd name="connsiteX72" fmla="*/ 52387 w 1566862"/>
              <a:gd name="connsiteY72" fmla="*/ 681037 h 856196"/>
              <a:gd name="connsiteX73" fmla="*/ 66675 w 1566862"/>
              <a:gd name="connsiteY73" fmla="*/ 685800 h 856196"/>
              <a:gd name="connsiteX74" fmla="*/ 152400 w 1566862"/>
              <a:gd name="connsiteY74" fmla="*/ 681037 h 856196"/>
              <a:gd name="connsiteX75" fmla="*/ 176212 w 1566862"/>
              <a:gd name="connsiteY75" fmla="*/ 661987 h 856196"/>
              <a:gd name="connsiteX76" fmla="*/ 209550 w 1566862"/>
              <a:gd name="connsiteY76" fmla="*/ 642937 h 856196"/>
              <a:gd name="connsiteX77" fmla="*/ 252412 w 1566862"/>
              <a:gd name="connsiteY77" fmla="*/ 647700 h 856196"/>
              <a:gd name="connsiteX78" fmla="*/ 328612 w 1566862"/>
              <a:gd name="connsiteY78" fmla="*/ 657225 h 856196"/>
              <a:gd name="connsiteX79" fmla="*/ 381000 w 1566862"/>
              <a:gd name="connsiteY79" fmla="*/ 671512 h 856196"/>
              <a:gd name="connsiteX80" fmla="*/ 433387 w 1566862"/>
              <a:gd name="connsiteY80" fmla="*/ 685800 h 856196"/>
              <a:gd name="connsiteX81" fmla="*/ 523875 w 1566862"/>
              <a:gd name="connsiteY81" fmla="*/ 700087 h 856196"/>
              <a:gd name="connsiteX82" fmla="*/ 538162 w 1566862"/>
              <a:gd name="connsiteY82" fmla="*/ 704850 h 856196"/>
              <a:gd name="connsiteX83" fmla="*/ 629602 w 1566862"/>
              <a:gd name="connsiteY83" fmla="*/ 824865 h 856196"/>
              <a:gd name="connsiteX0" fmla="*/ 629602 w 1566862"/>
              <a:gd name="connsiteY0" fmla="*/ 824865 h 852086"/>
              <a:gd name="connsiteX1" fmla="*/ 652462 w 1566862"/>
              <a:gd name="connsiteY1" fmla="*/ 838200 h 852086"/>
              <a:gd name="connsiteX2" fmla="*/ 666750 w 1566862"/>
              <a:gd name="connsiteY2" fmla="*/ 847725 h 852086"/>
              <a:gd name="connsiteX3" fmla="*/ 807244 w 1566862"/>
              <a:gd name="connsiteY3" fmla="*/ 842962 h 852086"/>
              <a:gd name="connsiteX4" fmla="*/ 862012 w 1566862"/>
              <a:gd name="connsiteY4" fmla="*/ 804862 h 852086"/>
              <a:gd name="connsiteX5" fmla="*/ 942975 w 1566862"/>
              <a:gd name="connsiteY5" fmla="*/ 800100 h 852086"/>
              <a:gd name="connsiteX6" fmla="*/ 1366837 w 1566862"/>
              <a:gd name="connsiteY6" fmla="*/ 795337 h 852086"/>
              <a:gd name="connsiteX7" fmla="*/ 1419225 w 1566862"/>
              <a:gd name="connsiteY7" fmla="*/ 785812 h 852086"/>
              <a:gd name="connsiteX8" fmla="*/ 1447800 w 1566862"/>
              <a:gd name="connsiteY8" fmla="*/ 776287 h 852086"/>
              <a:gd name="connsiteX9" fmla="*/ 1471612 w 1566862"/>
              <a:gd name="connsiteY9" fmla="*/ 771525 h 852086"/>
              <a:gd name="connsiteX10" fmla="*/ 1509712 w 1566862"/>
              <a:gd name="connsiteY10" fmla="*/ 762000 h 852086"/>
              <a:gd name="connsiteX11" fmla="*/ 1538287 w 1566862"/>
              <a:gd name="connsiteY11" fmla="*/ 738187 h 852086"/>
              <a:gd name="connsiteX12" fmla="*/ 1543050 w 1566862"/>
              <a:gd name="connsiteY12" fmla="*/ 723900 h 852086"/>
              <a:gd name="connsiteX13" fmla="*/ 1552575 w 1566862"/>
              <a:gd name="connsiteY13" fmla="*/ 709612 h 852086"/>
              <a:gd name="connsiteX14" fmla="*/ 1552575 w 1566862"/>
              <a:gd name="connsiteY14" fmla="*/ 657225 h 852086"/>
              <a:gd name="connsiteX15" fmla="*/ 1557337 w 1566862"/>
              <a:gd name="connsiteY15" fmla="*/ 619125 h 852086"/>
              <a:gd name="connsiteX16" fmla="*/ 1566862 w 1566862"/>
              <a:gd name="connsiteY16" fmla="*/ 590550 h 852086"/>
              <a:gd name="connsiteX17" fmla="*/ 1562100 w 1566862"/>
              <a:gd name="connsiteY17" fmla="*/ 481012 h 852086"/>
              <a:gd name="connsiteX18" fmla="*/ 1552575 w 1566862"/>
              <a:gd name="connsiteY18" fmla="*/ 452437 h 852086"/>
              <a:gd name="connsiteX19" fmla="*/ 1538287 w 1566862"/>
              <a:gd name="connsiteY19" fmla="*/ 442912 h 852086"/>
              <a:gd name="connsiteX20" fmla="*/ 1528762 w 1566862"/>
              <a:gd name="connsiteY20" fmla="*/ 428625 h 852086"/>
              <a:gd name="connsiteX21" fmla="*/ 1514475 w 1566862"/>
              <a:gd name="connsiteY21" fmla="*/ 423862 h 852086"/>
              <a:gd name="connsiteX22" fmla="*/ 1509712 w 1566862"/>
              <a:gd name="connsiteY22" fmla="*/ 409575 h 852086"/>
              <a:gd name="connsiteX23" fmla="*/ 1485900 w 1566862"/>
              <a:gd name="connsiteY23" fmla="*/ 390525 h 852086"/>
              <a:gd name="connsiteX24" fmla="*/ 1476375 w 1566862"/>
              <a:gd name="connsiteY24" fmla="*/ 376237 h 852086"/>
              <a:gd name="connsiteX25" fmla="*/ 1462087 w 1566862"/>
              <a:gd name="connsiteY25" fmla="*/ 366712 h 852086"/>
              <a:gd name="connsiteX26" fmla="*/ 1457325 w 1566862"/>
              <a:gd name="connsiteY26" fmla="*/ 352425 h 852086"/>
              <a:gd name="connsiteX27" fmla="*/ 1428750 w 1566862"/>
              <a:gd name="connsiteY27" fmla="*/ 333375 h 852086"/>
              <a:gd name="connsiteX28" fmla="*/ 1423987 w 1566862"/>
              <a:gd name="connsiteY28" fmla="*/ 319087 h 852086"/>
              <a:gd name="connsiteX29" fmla="*/ 1414462 w 1566862"/>
              <a:gd name="connsiteY29" fmla="*/ 304800 h 852086"/>
              <a:gd name="connsiteX30" fmla="*/ 1385887 w 1566862"/>
              <a:gd name="connsiteY30" fmla="*/ 280987 h 852086"/>
              <a:gd name="connsiteX31" fmla="*/ 1371600 w 1566862"/>
              <a:gd name="connsiteY31" fmla="*/ 276225 h 852086"/>
              <a:gd name="connsiteX32" fmla="*/ 1338262 w 1566862"/>
              <a:gd name="connsiteY32" fmla="*/ 257175 h 852086"/>
              <a:gd name="connsiteX33" fmla="*/ 1323975 w 1566862"/>
              <a:gd name="connsiteY33" fmla="*/ 252412 h 852086"/>
              <a:gd name="connsiteX34" fmla="*/ 1295400 w 1566862"/>
              <a:gd name="connsiteY34" fmla="*/ 233362 h 852086"/>
              <a:gd name="connsiteX35" fmla="*/ 1252537 w 1566862"/>
              <a:gd name="connsiteY35" fmla="*/ 214312 h 852086"/>
              <a:gd name="connsiteX36" fmla="*/ 1233487 w 1566862"/>
              <a:gd name="connsiteY36" fmla="*/ 185737 h 852086"/>
              <a:gd name="connsiteX37" fmla="*/ 1228725 w 1566862"/>
              <a:gd name="connsiteY37" fmla="*/ 171450 h 852086"/>
              <a:gd name="connsiteX38" fmla="*/ 1209675 w 1566862"/>
              <a:gd name="connsiteY38" fmla="*/ 161925 h 852086"/>
              <a:gd name="connsiteX39" fmla="*/ 1204912 w 1566862"/>
              <a:gd name="connsiteY39" fmla="*/ 147637 h 852086"/>
              <a:gd name="connsiteX40" fmla="*/ 1162050 w 1566862"/>
              <a:gd name="connsiteY40" fmla="*/ 133350 h 852086"/>
              <a:gd name="connsiteX41" fmla="*/ 1147762 w 1566862"/>
              <a:gd name="connsiteY41" fmla="*/ 128587 h 852086"/>
              <a:gd name="connsiteX42" fmla="*/ 1133475 w 1566862"/>
              <a:gd name="connsiteY42" fmla="*/ 123825 h 852086"/>
              <a:gd name="connsiteX43" fmla="*/ 1123950 w 1566862"/>
              <a:gd name="connsiteY43" fmla="*/ 109537 h 852086"/>
              <a:gd name="connsiteX44" fmla="*/ 1109662 w 1566862"/>
              <a:gd name="connsiteY44" fmla="*/ 104775 h 852086"/>
              <a:gd name="connsiteX45" fmla="*/ 1104900 w 1566862"/>
              <a:gd name="connsiteY45" fmla="*/ 90487 h 852086"/>
              <a:gd name="connsiteX46" fmla="*/ 1076325 w 1566862"/>
              <a:gd name="connsiteY46" fmla="*/ 80962 h 852086"/>
              <a:gd name="connsiteX47" fmla="*/ 1062037 w 1566862"/>
              <a:gd name="connsiteY47" fmla="*/ 76200 h 852086"/>
              <a:gd name="connsiteX48" fmla="*/ 1033462 w 1566862"/>
              <a:gd name="connsiteY48" fmla="*/ 57150 h 852086"/>
              <a:gd name="connsiteX49" fmla="*/ 1019175 w 1566862"/>
              <a:gd name="connsiteY49" fmla="*/ 47625 h 852086"/>
              <a:gd name="connsiteX50" fmla="*/ 990600 w 1566862"/>
              <a:gd name="connsiteY50" fmla="*/ 38100 h 852086"/>
              <a:gd name="connsiteX51" fmla="*/ 952500 w 1566862"/>
              <a:gd name="connsiteY51" fmla="*/ 28575 h 852086"/>
              <a:gd name="connsiteX52" fmla="*/ 823912 w 1566862"/>
              <a:gd name="connsiteY52" fmla="*/ 23812 h 852086"/>
              <a:gd name="connsiteX53" fmla="*/ 790575 w 1566862"/>
              <a:gd name="connsiteY53" fmla="*/ 14287 h 852086"/>
              <a:gd name="connsiteX54" fmla="*/ 762000 w 1566862"/>
              <a:gd name="connsiteY54" fmla="*/ 4762 h 852086"/>
              <a:gd name="connsiteX55" fmla="*/ 714375 w 1566862"/>
              <a:gd name="connsiteY55" fmla="*/ 0 h 852086"/>
              <a:gd name="connsiteX56" fmla="*/ 371475 w 1566862"/>
              <a:gd name="connsiteY56" fmla="*/ 4762 h 852086"/>
              <a:gd name="connsiteX57" fmla="*/ 319087 w 1566862"/>
              <a:gd name="connsiteY57" fmla="*/ 45244 h 852086"/>
              <a:gd name="connsiteX58" fmla="*/ 302419 w 1566862"/>
              <a:gd name="connsiteY58" fmla="*/ 76200 h 852086"/>
              <a:gd name="connsiteX59" fmla="*/ 276225 w 1566862"/>
              <a:gd name="connsiteY59" fmla="*/ 138112 h 852086"/>
              <a:gd name="connsiteX60" fmla="*/ 257175 w 1566862"/>
              <a:gd name="connsiteY60" fmla="*/ 180975 h 852086"/>
              <a:gd name="connsiteX61" fmla="*/ 242887 w 1566862"/>
              <a:gd name="connsiteY61" fmla="*/ 185737 h 852086"/>
              <a:gd name="connsiteX62" fmla="*/ 195262 w 1566862"/>
              <a:gd name="connsiteY62" fmla="*/ 180975 h 852086"/>
              <a:gd name="connsiteX63" fmla="*/ 166687 w 1566862"/>
              <a:gd name="connsiteY63" fmla="*/ 171450 h 852086"/>
              <a:gd name="connsiteX64" fmla="*/ 152400 w 1566862"/>
              <a:gd name="connsiteY64" fmla="*/ 166687 h 852086"/>
              <a:gd name="connsiteX65" fmla="*/ 76200 w 1566862"/>
              <a:gd name="connsiteY65" fmla="*/ 166687 h 852086"/>
              <a:gd name="connsiteX66" fmla="*/ 71437 w 1566862"/>
              <a:gd name="connsiteY66" fmla="*/ 247650 h 852086"/>
              <a:gd name="connsiteX67" fmla="*/ 38100 w 1566862"/>
              <a:gd name="connsiteY67" fmla="*/ 309562 h 852086"/>
              <a:gd name="connsiteX68" fmla="*/ 14287 w 1566862"/>
              <a:gd name="connsiteY68" fmla="*/ 352425 h 852086"/>
              <a:gd name="connsiteX69" fmla="*/ 0 w 1566862"/>
              <a:gd name="connsiteY69" fmla="*/ 481012 h 852086"/>
              <a:gd name="connsiteX70" fmla="*/ 4762 w 1566862"/>
              <a:gd name="connsiteY70" fmla="*/ 585787 h 852086"/>
              <a:gd name="connsiteX71" fmla="*/ 9525 w 1566862"/>
              <a:gd name="connsiteY71" fmla="*/ 600075 h 852086"/>
              <a:gd name="connsiteX72" fmla="*/ 52387 w 1566862"/>
              <a:gd name="connsiteY72" fmla="*/ 681037 h 852086"/>
              <a:gd name="connsiteX73" fmla="*/ 66675 w 1566862"/>
              <a:gd name="connsiteY73" fmla="*/ 685800 h 852086"/>
              <a:gd name="connsiteX74" fmla="*/ 152400 w 1566862"/>
              <a:gd name="connsiteY74" fmla="*/ 681037 h 852086"/>
              <a:gd name="connsiteX75" fmla="*/ 176212 w 1566862"/>
              <a:gd name="connsiteY75" fmla="*/ 661987 h 852086"/>
              <a:gd name="connsiteX76" fmla="*/ 209550 w 1566862"/>
              <a:gd name="connsiteY76" fmla="*/ 642937 h 852086"/>
              <a:gd name="connsiteX77" fmla="*/ 252412 w 1566862"/>
              <a:gd name="connsiteY77" fmla="*/ 647700 h 852086"/>
              <a:gd name="connsiteX78" fmla="*/ 328612 w 1566862"/>
              <a:gd name="connsiteY78" fmla="*/ 657225 h 852086"/>
              <a:gd name="connsiteX79" fmla="*/ 381000 w 1566862"/>
              <a:gd name="connsiteY79" fmla="*/ 671512 h 852086"/>
              <a:gd name="connsiteX80" fmla="*/ 433387 w 1566862"/>
              <a:gd name="connsiteY80" fmla="*/ 685800 h 852086"/>
              <a:gd name="connsiteX81" fmla="*/ 523875 w 1566862"/>
              <a:gd name="connsiteY81" fmla="*/ 700087 h 852086"/>
              <a:gd name="connsiteX82" fmla="*/ 538162 w 1566862"/>
              <a:gd name="connsiteY82" fmla="*/ 704850 h 852086"/>
              <a:gd name="connsiteX83" fmla="*/ 629602 w 1566862"/>
              <a:gd name="connsiteY83" fmla="*/ 824865 h 852086"/>
              <a:gd name="connsiteX0" fmla="*/ 629602 w 1566862"/>
              <a:gd name="connsiteY0" fmla="*/ 824865 h 859029"/>
              <a:gd name="connsiteX1" fmla="*/ 652462 w 1566862"/>
              <a:gd name="connsiteY1" fmla="*/ 838200 h 859029"/>
              <a:gd name="connsiteX2" fmla="*/ 666750 w 1566862"/>
              <a:gd name="connsiteY2" fmla="*/ 847725 h 859029"/>
              <a:gd name="connsiteX3" fmla="*/ 807244 w 1566862"/>
              <a:gd name="connsiteY3" fmla="*/ 842962 h 859029"/>
              <a:gd name="connsiteX4" fmla="*/ 862012 w 1566862"/>
              <a:gd name="connsiteY4" fmla="*/ 804862 h 859029"/>
              <a:gd name="connsiteX5" fmla="*/ 942975 w 1566862"/>
              <a:gd name="connsiteY5" fmla="*/ 800100 h 859029"/>
              <a:gd name="connsiteX6" fmla="*/ 1366837 w 1566862"/>
              <a:gd name="connsiteY6" fmla="*/ 795337 h 859029"/>
              <a:gd name="connsiteX7" fmla="*/ 1419225 w 1566862"/>
              <a:gd name="connsiteY7" fmla="*/ 785812 h 859029"/>
              <a:gd name="connsiteX8" fmla="*/ 1447800 w 1566862"/>
              <a:gd name="connsiteY8" fmla="*/ 776287 h 859029"/>
              <a:gd name="connsiteX9" fmla="*/ 1471612 w 1566862"/>
              <a:gd name="connsiteY9" fmla="*/ 771525 h 859029"/>
              <a:gd name="connsiteX10" fmla="*/ 1509712 w 1566862"/>
              <a:gd name="connsiteY10" fmla="*/ 762000 h 859029"/>
              <a:gd name="connsiteX11" fmla="*/ 1538287 w 1566862"/>
              <a:gd name="connsiteY11" fmla="*/ 738187 h 859029"/>
              <a:gd name="connsiteX12" fmla="*/ 1543050 w 1566862"/>
              <a:gd name="connsiteY12" fmla="*/ 723900 h 859029"/>
              <a:gd name="connsiteX13" fmla="*/ 1552575 w 1566862"/>
              <a:gd name="connsiteY13" fmla="*/ 709612 h 859029"/>
              <a:gd name="connsiteX14" fmla="*/ 1552575 w 1566862"/>
              <a:gd name="connsiteY14" fmla="*/ 657225 h 859029"/>
              <a:gd name="connsiteX15" fmla="*/ 1557337 w 1566862"/>
              <a:gd name="connsiteY15" fmla="*/ 619125 h 859029"/>
              <a:gd name="connsiteX16" fmla="*/ 1566862 w 1566862"/>
              <a:gd name="connsiteY16" fmla="*/ 590550 h 859029"/>
              <a:gd name="connsiteX17" fmla="*/ 1562100 w 1566862"/>
              <a:gd name="connsiteY17" fmla="*/ 481012 h 859029"/>
              <a:gd name="connsiteX18" fmla="*/ 1552575 w 1566862"/>
              <a:gd name="connsiteY18" fmla="*/ 452437 h 859029"/>
              <a:gd name="connsiteX19" fmla="*/ 1538287 w 1566862"/>
              <a:gd name="connsiteY19" fmla="*/ 442912 h 859029"/>
              <a:gd name="connsiteX20" fmla="*/ 1528762 w 1566862"/>
              <a:gd name="connsiteY20" fmla="*/ 428625 h 859029"/>
              <a:gd name="connsiteX21" fmla="*/ 1514475 w 1566862"/>
              <a:gd name="connsiteY21" fmla="*/ 423862 h 859029"/>
              <a:gd name="connsiteX22" fmla="*/ 1509712 w 1566862"/>
              <a:gd name="connsiteY22" fmla="*/ 409575 h 859029"/>
              <a:gd name="connsiteX23" fmla="*/ 1485900 w 1566862"/>
              <a:gd name="connsiteY23" fmla="*/ 390525 h 859029"/>
              <a:gd name="connsiteX24" fmla="*/ 1476375 w 1566862"/>
              <a:gd name="connsiteY24" fmla="*/ 376237 h 859029"/>
              <a:gd name="connsiteX25" fmla="*/ 1462087 w 1566862"/>
              <a:gd name="connsiteY25" fmla="*/ 366712 h 859029"/>
              <a:gd name="connsiteX26" fmla="*/ 1457325 w 1566862"/>
              <a:gd name="connsiteY26" fmla="*/ 352425 h 859029"/>
              <a:gd name="connsiteX27" fmla="*/ 1428750 w 1566862"/>
              <a:gd name="connsiteY27" fmla="*/ 333375 h 859029"/>
              <a:gd name="connsiteX28" fmla="*/ 1423987 w 1566862"/>
              <a:gd name="connsiteY28" fmla="*/ 319087 h 859029"/>
              <a:gd name="connsiteX29" fmla="*/ 1414462 w 1566862"/>
              <a:gd name="connsiteY29" fmla="*/ 304800 h 859029"/>
              <a:gd name="connsiteX30" fmla="*/ 1385887 w 1566862"/>
              <a:gd name="connsiteY30" fmla="*/ 280987 h 859029"/>
              <a:gd name="connsiteX31" fmla="*/ 1371600 w 1566862"/>
              <a:gd name="connsiteY31" fmla="*/ 276225 h 859029"/>
              <a:gd name="connsiteX32" fmla="*/ 1338262 w 1566862"/>
              <a:gd name="connsiteY32" fmla="*/ 257175 h 859029"/>
              <a:gd name="connsiteX33" fmla="*/ 1323975 w 1566862"/>
              <a:gd name="connsiteY33" fmla="*/ 252412 h 859029"/>
              <a:gd name="connsiteX34" fmla="*/ 1295400 w 1566862"/>
              <a:gd name="connsiteY34" fmla="*/ 233362 h 859029"/>
              <a:gd name="connsiteX35" fmla="*/ 1252537 w 1566862"/>
              <a:gd name="connsiteY35" fmla="*/ 214312 h 859029"/>
              <a:gd name="connsiteX36" fmla="*/ 1233487 w 1566862"/>
              <a:gd name="connsiteY36" fmla="*/ 185737 h 859029"/>
              <a:gd name="connsiteX37" fmla="*/ 1228725 w 1566862"/>
              <a:gd name="connsiteY37" fmla="*/ 171450 h 859029"/>
              <a:gd name="connsiteX38" fmla="*/ 1209675 w 1566862"/>
              <a:gd name="connsiteY38" fmla="*/ 161925 h 859029"/>
              <a:gd name="connsiteX39" fmla="*/ 1204912 w 1566862"/>
              <a:gd name="connsiteY39" fmla="*/ 147637 h 859029"/>
              <a:gd name="connsiteX40" fmla="*/ 1162050 w 1566862"/>
              <a:gd name="connsiteY40" fmla="*/ 133350 h 859029"/>
              <a:gd name="connsiteX41" fmla="*/ 1147762 w 1566862"/>
              <a:gd name="connsiteY41" fmla="*/ 128587 h 859029"/>
              <a:gd name="connsiteX42" fmla="*/ 1133475 w 1566862"/>
              <a:gd name="connsiteY42" fmla="*/ 123825 h 859029"/>
              <a:gd name="connsiteX43" fmla="*/ 1123950 w 1566862"/>
              <a:gd name="connsiteY43" fmla="*/ 109537 h 859029"/>
              <a:gd name="connsiteX44" fmla="*/ 1109662 w 1566862"/>
              <a:gd name="connsiteY44" fmla="*/ 104775 h 859029"/>
              <a:gd name="connsiteX45" fmla="*/ 1104900 w 1566862"/>
              <a:gd name="connsiteY45" fmla="*/ 90487 h 859029"/>
              <a:gd name="connsiteX46" fmla="*/ 1076325 w 1566862"/>
              <a:gd name="connsiteY46" fmla="*/ 80962 h 859029"/>
              <a:gd name="connsiteX47" fmla="*/ 1062037 w 1566862"/>
              <a:gd name="connsiteY47" fmla="*/ 76200 h 859029"/>
              <a:gd name="connsiteX48" fmla="*/ 1033462 w 1566862"/>
              <a:gd name="connsiteY48" fmla="*/ 57150 h 859029"/>
              <a:gd name="connsiteX49" fmla="*/ 1019175 w 1566862"/>
              <a:gd name="connsiteY49" fmla="*/ 47625 h 859029"/>
              <a:gd name="connsiteX50" fmla="*/ 990600 w 1566862"/>
              <a:gd name="connsiteY50" fmla="*/ 38100 h 859029"/>
              <a:gd name="connsiteX51" fmla="*/ 952500 w 1566862"/>
              <a:gd name="connsiteY51" fmla="*/ 28575 h 859029"/>
              <a:gd name="connsiteX52" fmla="*/ 823912 w 1566862"/>
              <a:gd name="connsiteY52" fmla="*/ 23812 h 859029"/>
              <a:gd name="connsiteX53" fmla="*/ 790575 w 1566862"/>
              <a:gd name="connsiteY53" fmla="*/ 14287 h 859029"/>
              <a:gd name="connsiteX54" fmla="*/ 762000 w 1566862"/>
              <a:gd name="connsiteY54" fmla="*/ 4762 h 859029"/>
              <a:gd name="connsiteX55" fmla="*/ 714375 w 1566862"/>
              <a:gd name="connsiteY55" fmla="*/ 0 h 859029"/>
              <a:gd name="connsiteX56" fmla="*/ 371475 w 1566862"/>
              <a:gd name="connsiteY56" fmla="*/ 4762 h 859029"/>
              <a:gd name="connsiteX57" fmla="*/ 319087 w 1566862"/>
              <a:gd name="connsiteY57" fmla="*/ 45244 h 859029"/>
              <a:gd name="connsiteX58" fmla="*/ 302419 w 1566862"/>
              <a:gd name="connsiteY58" fmla="*/ 76200 h 859029"/>
              <a:gd name="connsiteX59" fmla="*/ 276225 w 1566862"/>
              <a:gd name="connsiteY59" fmla="*/ 138112 h 859029"/>
              <a:gd name="connsiteX60" fmla="*/ 257175 w 1566862"/>
              <a:gd name="connsiteY60" fmla="*/ 180975 h 859029"/>
              <a:gd name="connsiteX61" fmla="*/ 242887 w 1566862"/>
              <a:gd name="connsiteY61" fmla="*/ 185737 h 859029"/>
              <a:gd name="connsiteX62" fmla="*/ 195262 w 1566862"/>
              <a:gd name="connsiteY62" fmla="*/ 180975 h 859029"/>
              <a:gd name="connsiteX63" fmla="*/ 166687 w 1566862"/>
              <a:gd name="connsiteY63" fmla="*/ 171450 h 859029"/>
              <a:gd name="connsiteX64" fmla="*/ 152400 w 1566862"/>
              <a:gd name="connsiteY64" fmla="*/ 166687 h 859029"/>
              <a:gd name="connsiteX65" fmla="*/ 76200 w 1566862"/>
              <a:gd name="connsiteY65" fmla="*/ 166687 h 859029"/>
              <a:gd name="connsiteX66" fmla="*/ 71437 w 1566862"/>
              <a:gd name="connsiteY66" fmla="*/ 247650 h 859029"/>
              <a:gd name="connsiteX67" fmla="*/ 38100 w 1566862"/>
              <a:gd name="connsiteY67" fmla="*/ 309562 h 859029"/>
              <a:gd name="connsiteX68" fmla="*/ 14287 w 1566862"/>
              <a:gd name="connsiteY68" fmla="*/ 352425 h 859029"/>
              <a:gd name="connsiteX69" fmla="*/ 0 w 1566862"/>
              <a:gd name="connsiteY69" fmla="*/ 481012 h 859029"/>
              <a:gd name="connsiteX70" fmla="*/ 4762 w 1566862"/>
              <a:gd name="connsiteY70" fmla="*/ 585787 h 859029"/>
              <a:gd name="connsiteX71" fmla="*/ 9525 w 1566862"/>
              <a:gd name="connsiteY71" fmla="*/ 600075 h 859029"/>
              <a:gd name="connsiteX72" fmla="*/ 52387 w 1566862"/>
              <a:gd name="connsiteY72" fmla="*/ 681037 h 859029"/>
              <a:gd name="connsiteX73" fmla="*/ 66675 w 1566862"/>
              <a:gd name="connsiteY73" fmla="*/ 685800 h 859029"/>
              <a:gd name="connsiteX74" fmla="*/ 152400 w 1566862"/>
              <a:gd name="connsiteY74" fmla="*/ 681037 h 859029"/>
              <a:gd name="connsiteX75" fmla="*/ 176212 w 1566862"/>
              <a:gd name="connsiteY75" fmla="*/ 661987 h 859029"/>
              <a:gd name="connsiteX76" fmla="*/ 209550 w 1566862"/>
              <a:gd name="connsiteY76" fmla="*/ 642937 h 859029"/>
              <a:gd name="connsiteX77" fmla="*/ 252412 w 1566862"/>
              <a:gd name="connsiteY77" fmla="*/ 647700 h 859029"/>
              <a:gd name="connsiteX78" fmla="*/ 328612 w 1566862"/>
              <a:gd name="connsiteY78" fmla="*/ 657225 h 859029"/>
              <a:gd name="connsiteX79" fmla="*/ 381000 w 1566862"/>
              <a:gd name="connsiteY79" fmla="*/ 671512 h 859029"/>
              <a:gd name="connsiteX80" fmla="*/ 433387 w 1566862"/>
              <a:gd name="connsiteY80" fmla="*/ 685800 h 859029"/>
              <a:gd name="connsiteX81" fmla="*/ 523875 w 1566862"/>
              <a:gd name="connsiteY81" fmla="*/ 700087 h 859029"/>
              <a:gd name="connsiteX82" fmla="*/ 538162 w 1566862"/>
              <a:gd name="connsiteY82" fmla="*/ 704850 h 859029"/>
              <a:gd name="connsiteX83" fmla="*/ 629602 w 1566862"/>
              <a:gd name="connsiteY83" fmla="*/ 824865 h 859029"/>
              <a:gd name="connsiteX0" fmla="*/ 629602 w 1566862"/>
              <a:gd name="connsiteY0" fmla="*/ 824865 h 845969"/>
              <a:gd name="connsiteX1" fmla="*/ 652462 w 1566862"/>
              <a:gd name="connsiteY1" fmla="*/ 838200 h 845969"/>
              <a:gd name="connsiteX2" fmla="*/ 669131 w 1566862"/>
              <a:gd name="connsiteY2" fmla="*/ 842963 h 845969"/>
              <a:gd name="connsiteX3" fmla="*/ 807244 w 1566862"/>
              <a:gd name="connsiteY3" fmla="*/ 842962 h 845969"/>
              <a:gd name="connsiteX4" fmla="*/ 862012 w 1566862"/>
              <a:gd name="connsiteY4" fmla="*/ 804862 h 845969"/>
              <a:gd name="connsiteX5" fmla="*/ 942975 w 1566862"/>
              <a:gd name="connsiteY5" fmla="*/ 800100 h 845969"/>
              <a:gd name="connsiteX6" fmla="*/ 1366837 w 1566862"/>
              <a:gd name="connsiteY6" fmla="*/ 795337 h 845969"/>
              <a:gd name="connsiteX7" fmla="*/ 1419225 w 1566862"/>
              <a:gd name="connsiteY7" fmla="*/ 785812 h 845969"/>
              <a:gd name="connsiteX8" fmla="*/ 1447800 w 1566862"/>
              <a:gd name="connsiteY8" fmla="*/ 776287 h 845969"/>
              <a:gd name="connsiteX9" fmla="*/ 1471612 w 1566862"/>
              <a:gd name="connsiteY9" fmla="*/ 771525 h 845969"/>
              <a:gd name="connsiteX10" fmla="*/ 1509712 w 1566862"/>
              <a:gd name="connsiteY10" fmla="*/ 762000 h 845969"/>
              <a:gd name="connsiteX11" fmla="*/ 1538287 w 1566862"/>
              <a:gd name="connsiteY11" fmla="*/ 738187 h 845969"/>
              <a:gd name="connsiteX12" fmla="*/ 1543050 w 1566862"/>
              <a:gd name="connsiteY12" fmla="*/ 723900 h 845969"/>
              <a:gd name="connsiteX13" fmla="*/ 1552575 w 1566862"/>
              <a:gd name="connsiteY13" fmla="*/ 709612 h 845969"/>
              <a:gd name="connsiteX14" fmla="*/ 1552575 w 1566862"/>
              <a:gd name="connsiteY14" fmla="*/ 657225 h 845969"/>
              <a:gd name="connsiteX15" fmla="*/ 1557337 w 1566862"/>
              <a:gd name="connsiteY15" fmla="*/ 619125 h 845969"/>
              <a:gd name="connsiteX16" fmla="*/ 1566862 w 1566862"/>
              <a:gd name="connsiteY16" fmla="*/ 590550 h 845969"/>
              <a:gd name="connsiteX17" fmla="*/ 1562100 w 1566862"/>
              <a:gd name="connsiteY17" fmla="*/ 481012 h 845969"/>
              <a:gd name="connsiteX18" fmla="*/ 1552575 w 1566862"/>
              <a:gd name="connsiteY18" fmla="*/ 452437 h 845969"/>
              <a:gd name="connsiteX19" fmla="*/ 1538287 w 1566862"/>
              <a:gd name="connsiteY19" fmla="*/ 442912 h 845969"/>
              <a:gd name="connsiteX20" fmla="*/ 1528762 w 1566862"/>
              <a:gd name="connsiteY20" fmla="*/ 428625 h 845969"/>
              <a:gd name="connsiteX21" fmla="*/ 1514475 w 1566862"/>
              <a:gd name="connsiteY21" fmla="*/ 423862 h 845969"/>
              <a:gd name="connsiteX22" fmla="*/ 1509712 w 1566862"/>
              <a:gd name="connsiteY22" fmla="*/ 409575 h 845969"/>
              <a:gd name="connsiteX23" fmla="*/ 1485900 w 1566862"/>
              <a:gd name="connsiteY23" fmla="*/ 390525 h 845969"/>
              <a:gd name="connsiteX24" fmla="*/ 1476375 w 1566862"/>
              <a:gd name="connsiteY24" fmla="*/ 376237 h 845969"/>
              <a:gd name="connsiteX25" fmla="*/ 1462087 w 1566862"/>
              <a:gd name="connsiteY25" fmla="*/ 366712 h 845969"/>
              <a:gd name="connsiteX26" fmla="*/ 1457325 w 1566862"/>
              <a:gd name="connsiteY26" fmla="*/ 352425 h 845969"/>
              <a:gd name="connsiteX27" fmla="*/ 1428750 w 1566862"/>
              <a:gd name="connsiteY27" fmla="*/ 333375 h 845969"/>
              <a:gd name="connsiteX28" fmla="*/ 1423987 w 1566862"/>
              <a:gd name="connsiteY28" fmla="*/ 319087 h 845969"/>
              <a:gd name="connsiteX29" fmla="*/ 1414462 w 1566862"/>
              <a:gd name="connsiteY29" fmla="*/ 304800 h 845969"/>
              <a:gd name="connsiteX30" fmla="*/ 1385887 w 1566862"/>
              <a:gd name="connsiteY30" fmla="*/ 280987 h 845969"/>
              <a:gd name="connsiteX31" fmla="*/ 1371600 w 1566862"/>
              <a:gd name="connsiteY31" fmla="*/ 276225 h 845969"/>
              <a:gd name="connsiteX32" fmla="*/ 1338262 w 1566862"/>
              <a:gd name="connsiteY32" fmla="*/ 257175 h 845969"/>
              <a:gd name="connsiteX33" fmla="*/ 1323975 w 1566862"/>
              <a:gd name="connsiteY33" fmla="*/ 252412 h 845969"/>
              <a:gd name="connsiteX34" fmla="*/ 1295400 w 1566862"/>
              <a:gd name="connsiteY34" fmla="*/ 233362 h 845969"/>
              <a:gd name="connsiteX35" fmla="*/ 1252537 w 1566862"/>
              <a:gd name="connsiteY35" fmla="*/ 214312 h 845969"/>
              <a:gd name="connsiteX36" fmla="*/ 1233487 w 1566862"/>
              <a:gd name="connsiteY36" fmla="*/ 185737 h 845969"/>
              <a:gd name="connsiteX37" fmla="*/ 1228725 w 1566862"/>
              <a:gd name="connsiteY37" fmla="*/ 171450 h 845969"/>
              <a:gd name="connsiteX38" fmla="*/ 1209675 w 1566862"/>
              <a:gd name="connsiteY38" fmla="*/ 161925 h 845969"/>
              <a:gd name="connsiteX39" fmla="*/ 1204912 w 1566862"/>
              <a:gd name="connsiteY39" fmla="*/ 147637 h 845969"/>
              <a:gd name="connsiteX40" fmla="*/ 1162050 w 1566862"/>
              <a:gd name="connsiteY40" fmla="*/ 133350 h 845969"/>
              <a:gd name="connsiteX41" fmla="*/ 1147762 w 1566862"/>
              <a:gd name="connsiteY41" fmla="*/ 128587 h 845969"/>
              <a:gd name="connsiteX42" fmla="*/ 1133475 w 1566862"/>
              <a:gd name="connsiteY42" fmla="*/ 123825 h 845969"/>
              <a:gd name="connsiteX43" fmla="*/ 1123950 w 1566862"/>
              <a:gd name="connsiteY43" fmla="*/ 109537 h 845969"/>
              <a:gd name="connsiteX44" fmla="*/ 1109662 w 1566862"/>
              <a:gd name="connsiteY44" fmla="*/ 104775 h 845969"/>
              <a:gd name="connsiteX45" fmla="*/ 1104900 w 1566862"/>
              <a:gd name="connsiteY45" fmla="*/ 90487 h 845969"/>
              <a:gd name="connsiteX46" fmla="*/ 1076325 w 1566862"/>
              <a:gd name="connsiteY46" fmla="*/ 80962 h 845969"/>
              <a:gd name="connsiteX47" fmla="*/ 1062037 w 1566862"/>
              <a:gd name="connsiteY47" fmla="*/ 76200 h 845969"/>
              <a:gd name="connsiteX48" fmla="*/ 1033462 w 1566862"/>
              <a:gd name="connsiteY48" fmla="*/ 57150 h 845969"/>
              <a:gd name="connsiteX49" fmla="*/ 1019175 w 1566862"/>
              <a:gd name="connsiteY49" fmla="*/ 47625 h 845969"/>
              <a:gd name="connsiteX50" fmla="*/ 990600 w 1566862"/>
              <a:gd name="connsiteY50" fmla="*/ 38100 h 845969"/>
              <a:gd name="connsiteX51" fmla="*/ 952500 w 1566862"/>
              <a:gd name="connsiteY51" fmla="*/ 28575 h 845969"/>
              <a:gd name="connsiteX52" fmla="*/ 823912 w 1566862"/>
              <a:gd name="connsiteY52" fmla="*/ 23812 h 845969"/>
              <a:gd name="connsiteX53" fmla="*/ 790575 w 1566862"/>
              <a:gd name="connsiteY53" fmla="*/ 14287 h 845969"/>
              <a:gd name="connsiteX54" fmla="*/ 762000 w 1566862"/>
              <a:gd name="connsiteY54" fmla="*/ 4762 h 845969"/>
              <a:gd name="connsiteX55" fmla="*/ 714375 w 1566862"/>
              <a:gd name="connsiteY55" fmla="*/ 0 h 845969"/>
              <a:gd name="connsiteX56" fmla="*/ 371475 w 1566862"/>
              <a:gd name="connsiteY56" fmla="*/ 4762 h 845969"/>
              <a:gd name="connsiteX57" fmla="*/ 319087 w 1566862"/>
              <a:gd name="connsiteY57" fmla="*/ 45244 h 845969"/>
              <a:gd name="connsiteX58" fmla="*/ 302419 w 1566862"/>
              <a:gd name="connsiteY58" fmla="*/ 76200 h 845969"/>
              <a:gd name="connsiteX59" fmla="*/ 276225 w 1566862"/>
              <a:gd name="connsiteY59" fmla="*/ 138112 h 845969"/>
              <a:gd name="connsiteX60" fmla="*/ 257175 w 1566862"/>
              <a:gd name="connsiteY60" fmla="*/ 180975 h 845969"/>
              <a:gd name="connsiteX61" fmla="*/ 242887 w 1566862"/>
              <a:gd name="connsiteY61" fmla="*/ 185737 h 845969"/>
              <a:gd name="connsiteX62" fmla="*/ 195262 w 1566862"/>
              <a:gd name="connsiteY62" fmla="*/ 180975 h 845969"/>
              <a:gd name="connsiteX63" fmla="*/ 166687 w 1566862"/>
              <a:gd name="connsiteY63" fmla="*/ 171450 h 845969"/>
              <a:gd name="connsiteX64" fmla="*/ 152400 w 1566862"/>
              <a:gd name="connsiteY64" fmla="*/ 166687 h 845969"/>
              <a:gd name="connsiteX65" fmla="*/ 76200 w 1566862"/>
              <a:gd name="connsiteY65" fmla="*/ 166687 h 845969"/>
              <a:gd name="connsiteX66" fmla="*/ 71437 w 1566862"/>
              <a:gd name="connsiteY66" fmla="*/ 247650 h 845969"/>
              <a:gd name="connsiteX67" fmla="*/ 38100 w 1566862"/>
              <a:gd name="connsiteY67" fmla="*/ 309562 h 845969"/>
              <a:gd name="connsiteX68" fmla="*/ 14287 w 1566862"/>
              <a:gd name="connsiteY68" fmla="*/ 352425 h 845969"/>
              <a:gd name="connsiteX69" fmla="*/ 0 w 1566862"/>
              <a:gd name="connsiteY69" fmla="*/ 481012 h 845969"/>
              <a:gd name="connsiteX70" fmla="*/ 4762 w 1566862"/>
              <a:gd name="connsiteY70" fmla="*/ 585787 h 845969"/>
              <a:gd name="connsiteX71" fmla="*/ 9525 w 1566862"/>
              <a:gd name="connsiteY71" fmla="*/ 600075 h 845969"/>
              <a:gd name="connsiteX72" fmla="*/ 52387 w 1566862"/>
              <a:gd name="connsiteY72" fmla="*/ 681037 h 845969"/>
              <a:gd name="connsiteX73" fmla="*/ 66675 w 1566862"/>
              <a:gd name="connsiteY73" fmla="*/ 685800 h 845969"/>
              <a:gd name="connsiteX74" fmla="*/ 152400 w 1566862"/>
              <a:gd name="connsiteY74" fmla="*/ 681037 h 845969"/>
              <a:gd name="connsiteX75" fmla="*/ 176212 w 1566862"/>
              <a:gd name="connsiteY75" fmla="*/ 661987 h 845969"/>
              <a:gd name="connsiteX76" fmla="*/ 209550 w 1566862"/>
              <a:gd name="connsiteY76" fmla="*/ 642937 h 845969"/>
              <a:gd name="connsiteX77" fmla="*/ 252412 w 1566862"/>
              <a:gd name="connsiteY77" fmla="*/ 647700 h 845969"/>
              <a:gd name="connsiteX78" fmla="*/ 328612 w 1566862"/>
              <a:gd name="connsiteY78" fmla="*/ 657225 h 845969"/>
              <a:gd name="connsiteX79" fmla="*/ 381000 w 1566862"/>
              <a:gd name="connsiteY79" fmla="*/ 671512 h 845969"/>
              <a:gd name="connsiteX80" fmla="*/ 433387 w 1566862"/>
              <a:gd name="connsiteY80" fmla="*/ 685800 h 845969"/>
              <a:gd name="connsiteX81" fmla="*/ 523875 w 1566862"/>
              <a:gd name="connsiteY81" fmla="*/ 700087 h 845969"/>
              <a:gd name="connsiteX82" fmla="*/ 538162 w 1566862"/>
              <a:gd name="connsiteY82" fmla="*/ 704850 h 845969"/>
              <a:gd name="connsiteX83" fmla="*/ 629602 w 1566862"/>
              <a:gd name="connsiteY83" fmla="*/ 824865 h 845969"/>
              <a:gd name="connsiteX0" fmla="*/ 629602 w 1566862"/>
              <a:gd name="connsiteY0" fmla="*/ 824865 h 846579"/>
              <a:gd name="connsiteX1" fmla="*/ 669131 w 1566862"/>
              <a:gd name="connsiteY1" fmla="*/ 842963 h 846579"/>
              <a:gd name="connsiteX2" fmla="*/ 807244 w 1566862"/>
              <a:gd name="connsiteY2" fmla="*/ 842962 h 846579"/>
              <a:gd name="connsiteX3" fmla="*/ 862012 w 1566862"/>
              <a:gd name="connsiteY3" fmla="*/ 804862 h 846579"/>
              <a:gd name="connsiteX4" fmla="*/ 942975 w 1566862"/>
              <a:gd name="connsiteY4" fmla="*/ 800100 h 846579"/>
              <a:gd name="connsiteX5" fmla="*/ 1366837 w 1566862"/>
              <a:gd name="connsiteY5" fmla="*/ 795337 h 846579"/>
              <a:gd name="connsiteX6" fmla="*/ 1419225 w 1566862"/>
              <a:gd name="connsiteY6" fmla="*/ 785812 h 846579"/>
              <a:gd name="connsiteX7" fmla="*/ 1447800 w 1566862"/>
              <a:gd name="connsiteY7" fmla="*/ 776287 h 846579"/>
              <a:gd name="connsiteX8" fmla="*/ 1471612 w 1566862"/>
              <a:gd name="connsiteY8" fmla="*/ 771525 h 846579"/>
              <a:gd name="connsiteX9" fmla="*/ 1509712 w 1566862"/>
              <a:gd name="connsiteY9" fmla="*/ 762000 h 846579"/>
              <a:gd name="connsiteX10" fmla="*/ 1538287 w 1566862"/>
              <a:gd name="connsiteY10" fmla="*/ 738187 h 846579"/>
              <a:gd name="connsiteX11" fmla="*/ 1543050 w 1566862"/>
              <a:gd name="connsiteY11" fmla="*/ 723900 h 846579"/>
              <a:gd name="connsiteX12" fmla="*/ 1552575 w 1566862"/>
              <a:gd name="connsiteY12" fmla="*/ 709612 h 846579"/>
              <a:gd name="connsiteX13" fmla="*/ 1552575 w 1566862"/>
              <a:gd name="connsiteY13" fmla="*/ 657225 h 846579"/>
              <a:gd name="connsiteX14" fmla="*/ 1557337 w 1566862"/>
              <a:gd name="connsiteY14" fmla="*/ 619125 h 846579"/>
              <a:gd name="connsiteX15" fmla="*/ 1566862 w 1566862"/>
              <a:gd name="connsiteY15" fmla="*/ 590550 h 846579"/>
              <a:gd name="connsiteX16" fmla="*/ 1562100 w 1566862"/>
              <a:gd name="connsiteY16" fmla="*/ 481012 h 846579"/>
              <a:gd name="connsiteX17" fmla="*/ 1552575 w 1566862"/>
              <a:gd name="connsiteY17" fmla="*/ 452437 h 846579"/>
              <a:gd name="connsiteX18" fmla="*/ 1538287 w 1566862"/>
              <a:gd name="connsiteY18" fmla="*/ 442912 h 846579"/>
              <a:gd name="connsiteX19" fmla="*/ 1528762 w 1566862"/>
              <a:gd name="connsiteY19" fmla="*/ 428625 h 846579"/>
              <a:gd name="connsiteX20" fmla="*/ 1514475 w 1566862"/>
              <a:gd name="connsiteY20" fmla="*/ 423862 h 846579"/>
              <a:gd name="connsiteX21" fmla="*/ 1509712 w 1566862"/>
              <a:gd name="connsiteY21" fmla="*/ 409575 h 846579"/>
              <a:gd name="connsiteX22" fmla="*/ 1485900 w 1566862"/>
              <a:gd name="connsiteY22" fmla="*/ 390525 h 846579"/>
              <a:gd name="connsiteX23" fmla="*/ 1476375 w 1566862"/>
              <a:gd name="connsiteY23" fmla="*/ 376237 h 846579"/>
              <a:gd name="connsiteX24" fmla="*/ 1462087 w 1566862"/>
              <a:gd name="connsiteY24" fmla="*/ 366712 h 846579"/>
              <a:gd name="connsiteX25" fmla="*/ 1457325 w 1566862"/>
              <a:gd name="connsiteY25" fmla="*/ 352425 h 846579"/>
              <a:gd name="connsiteX26" fmla="*/ 1428750 w 1566862"/>
              <a:gd name="connsiteY26" fmla="*/ 333375 h 846579"/>
              <a:gd name="connsiteX27" fmla="*/ 1423987 w 1566862"/>
              <a:gd name="connsiteY27" fmla="*/ 319087 h 846579"/>
              <a:gd name="connsiteX28" fmla="*/ 1414462 w 1566862"/>
              <a:gd name="connsiteY28" fmla="*/ 304800 h 846579"/>
              <a:gd name="connsiteX29" fmla="*/ 1385887 w 1566862"/>
              <a:gd name="connsiteY29" fmla="*/ 280987 h 846579"/>
              <a:gd name="connsiteX30" fmla="*/ 1371600 w 1566862"/>
              <a:gd name="connsiteY30" fmla="*/ 276225 h 846579"/>
              <a:gd name="connsiteX31" fmla="*/ 1338262 w 1566862"/>
              <a:gd name="connsiteY31" fmla="*/ 257175 h 846579"/>
              <a:gd name="connsiteX32" fmla="*/ 1323975 w 1566862"/>
              <a:gd name="connsiteY32" fmla="*/ 252412 h 846579"/>
              <a:gd name="connsiteX33" fmla="*/ 1295400 w 1566862"/>
              <a:gd name="connsiteY33" fmla="*/ 233362 h 846579"/>
              <a:gd name="connsiteX34" fmla="*/ 1252537 w 1566862"/>
              <a:gd name="connsiteY34" fmla="*/ 214312 h 846579"/>
              <a:gd name="connsiteX35" fmla="*/ 1233487 w 1566862"/>
              <a:gd name="connsiteY35" fmla="*/ 185737 h 846579"/>
              <a:gd name="connsiteX36" fmla="*/ 1228725 w 1566862"/>
              <a:gd name="connsiteY36" fmla="*/ 171450 h 846579"/>
              <a:gd name="connsiteX37" fmla="*/ 1209675 w 1566862"/>
              <a:gd name="connsiteY37" fmla="*/ 161925 h 846579"/>
              <a:gd name="connsiteX38" fmla="*/ 1204912 w 1566862"/>
              <a:gd name="connsiteY38" fmla="*/ 147637 h 846579"/>
              <a:gd name="connsiteX39" fmla="*/ 1162050 w 1566862"/>
              <a:gd name="connsiteY39" fmla="*/ 133350 h 846579"/>
              <a:gd name="connsiteX40" fmla="*/ 1147762 w 1566862"/>
              <a:gd name="connsiteY40" fmla="*/ 128587 h 846579"/>
              <a:gd name="connsiteX41" fmla="*/ 1133475 w 1566862"/>
              <a:gd name="connsiteY41" fmla="*/ 123825 h 846579"/>
              <a:gd name="connsiteX42" fmla="*/ 1123950 w 1566862"/>
              <a:gd name="connsiteY42" fmla="*/ 109537 h 846579"/>
              <a:gd name="connsiteX43" fmla="*/ 1109662 w 1566862"/>
              <a:gd name="connsiteY43" fmla="*/ 104775 h 846579"/>
              <a:gd name="connsiteX44" fmla="*/ 1104900 w 1566862"/>
              <a:gd name="connsiteY44" fmla="*/ 90487 h 846579"/>
              <a:gd name="connsiteX45" fmla="*/ 1076325 w 1566862"/>
              <a:gd name="connsiteY45" fmla="*/ 80962 h 846579"/>
              <a:gd name="connsiteX46" fmla="*/ 1062037 w 1566862"/>
              <a:gd name="connsiteY46" fmla="*/ 76200 h 846579"/>
              <a:gd name="connsiteX47" fmla="*/ 1033462 w 1566862"/>
              <a:gd name="connsiteY47" fmla="*/ 57150 h 846579"/>
              <a:gd name="connsiteX48" fmla="*/ 1019175 w 1566862"/>
              <a:gd name="connsiteY48" fmla="*/ 47625 h 846579"/>
              <a:gd name="connsiteX49" fmla="*/ 990600 w 1566862"/>
              <a:gd name="connsiteY49" fmla="*/ 38100 h 846579"/>
              <a:gd name="connsiteX50" fmla="*/ 952500 w 1566862"/>
              <a:gd name="connsiteY50" fmla="*/ 28575 h 846579"/>
              <a:gd name="connsiteX51" fmla="*/ 823912 w 1566862"/>
              <a:gd name="connsiteY51" fmla="*/ 23812 h 846579"/>
              <a:gd name="connsiteX52" fmla="*/ 790575 w 1566862"/>
              <a:gd name="connsiteY52" fmla="*/ 14287 h 846579"/>
              <a:gd name="connsiteX53" fmla="*/ 762000 w 1566862"/>
              <a:gd name="connsiteY53" fmla="*/ 4762 h 846579"/>
              <a:gd name="connsiteX54" fmla="*/ 714375 w 1566862"/>
              <a:gd name="connsiteY54" fmla="*/ 0 h 846579"/>
              <a:gd name="connsiteX55" fmla="*/ 371475 w 1566862"/>
              <a:gd name="connsiteY55" fmla="*/ 4762 h 846579"/>
              <a:gd name="connsiteX56" fmla="*/ 319087 w 1566862"/>
              <a:gd name="connsiteY56" fmla="*/ 45244 h 846579"/>
              <a:gd name="connsiteX57" fmla="*/ 302419 w 1566862"/>
              <a:gd name="connsiteY57" fmla="*/ 76200 h 846579"/>
              <a:gd name="connsiteX58" fmla="*/ 276225 w 1566862"/>
              <a:gd name="connsiteY58" fmla="*/ 138112 h 846579"/>
              <a:gd name="connsiteX59" fmla="*/ 257175 w 1566862"/>
              <a:gd name="connsiteY59" fmla="*/ 180975 h 846579"/>
              <a:gd name="connsiteX60" fmla="*/ 242887 w 1566862"/>
              <a:gd name="connsiteY60" fmla="*/ 185737 h 846579"/>
              <a:gd name="connsiteX61" fmla="*/ 195262 w 1566862"/>
              <a:gd name="connsiteY61" fmla="*/ 180975 h 846579"/>
              <a:gd name="connsiteX62" fmla="*/ 166687 w 1566862"/>
              <a:gd name="connsiteY62" fmla="*/ 171450 h 846579"/>
              <a:gd name="connsiteX63" fmla="*/ 152400 w 1566862"/>
              <a:gd name="connsiteY63" fmla="*/ 166687 h 846579"/>
              <a:gd name="connsiteX64" fmla="*/ 76200 w 1566862"/>
              <a:gd name="connsiteY64" fmla="*/ 166687 h 846579"/>
              <a:gd name="connsiteX65" fmla="*/ 71437 w 1566862"/>
              <a:gd name="connsiteY65" fmla="*/ 247650 h 846579"/>
              <a:gd name="connsiteX66" fmla="*/ 38100 w 1566862"/>
              <a:gd name="connsiteY66" fmla="*/ 309562 h 846579"/>
              <a:gd name="connsiteX67" fmla="*/ 14287 w 1566862"/>
              <a:gd name="connsiteY67" fmla="*/ 352425 h 846579"/>
              <a:gd name="connsiteX68" fmla="*/ 0 w 1566862"/>
              <a:gd name="connsiteY68" fmla="*/ 481012 h 846579"/>
              <a:gd name="connsiteX69" fmla="*/ 4762 w 1566862"/>
              <a:gd name="connsiteY69" fmla="*/ 585787 h 846579"/>
              <a:gd name="connsiteX70" fmla="*/ 9525 w 1566862"/>
              <a:gd name="connsiteY70" fmla="*/ 600075 h 846579"/>
              <a:gd name="connsiteX71" fmla="*/ 52387 w 1566862"/>
              <a:gd name="connsiteY71" fmla="*/ 681037 h 846579"/>
              <a:gd name="connsiteX72" fmla="*/ 66675 w 1566862"/>
              <a:gd name="connsiteY72" fmla="*/ 685800 h 846579"/>
              <a:gd name="connsiteX73" fmla="*/ 152400 w 1566862"/>
              <a:gd name="connsiteY73" fmla="*/ 681037 h 846579"/>
              <a:gd name="connsiteX74" fmla="*/ 176212 w 1566862"/>
              <a:gd name="connsiteY74" fmla="*/ 661987 h 846579"/>
              <a:gd name="connsiteX75" fmla="*/ 209550 w 1566862"/>
              <a:gd name="connsiteY75" fmla="*/ 642937 h 846579"/>
              <a:gd name="connsiteX76" fmla="*/ 252412 w 1566862"/>
              <a:gd name="connsiteY76" fmla="*/ 647700 h 846579"/>
              <a:gd name="connsiteX77" fmla="*/ 328612 w 1566862"/>
              <a:gd name="connsiteY77" fmla="*/ 657225 h 846579"/>
              <a:gd name="connsiteX78" fmla="*/ 381000 w 1566862"/>
              <a:gd name="connsiteY78" fmla="*/ 671512 h 846579"/>
              <a:gd name="connsiteX79" fmla="*/ 433387 w 1566862"/>
              <a:gd name="connsiteY79" fmla="*/ 685800 h 846579"/>
              <a:gd name="connsiteX80" fmla="*/ 523875 w 1566862"/>
              <a:gd name="connsiteY80" fmla="*/ 700087 h 846579"/>
              <a:gd name="connsiteX81" fmla="*/ 538162 w 1566862"/>
              <a:gd name="connsiteY81" fmla="*/ 704850 h 846579"/>
              <a:gd name="connsiteX82" fmla="*/ 629602 w 1566862"/>
              <a:gd name="connsiteY82" fmla="*/ 824865 h 846579"/>
              <a:gd name="connsiteX0" fmla="*/ 617696 w 1566862"/>
              <a:gd name="connsiteY0" fmla="*/ 815340 h 847095"/>
              <a:gd name="connsiteX1" fmla="*/ 669131 w 1566862"/>
              <a:gd name="connsiteY1" fmla="*/ 842963 h 847095"/>
              <a:gd name="connsiteX2" fmla="*/ 807244 w 1566862"/>
              <a:gd name="connsiteY2" fmla="*/ 842962 h 847095"/>
              <a:gd name="connsiteX3" fmla="*/ 862012 w 1566862"/>
              <a:gd name="connsiteY3" fmla="*/ 804862 h 847095"/>
              <a:gd name="connsiteX4" fmla="*/ 942975 w 1566862"/>
              <a:gd name="connsiteY4" fmla="*/ 800100 h 847095"/>
              <a:gd name="connsiteX5" fmla="*/ 1366837 w 1566862"/>
              <a:gd name="connsiteY5" fmla="*/ 795337 h 847095"/>
              <a:gd name="connsiteX6" fmla="*/ 1419225 w 1566862"/>
              <a:gd name="connsiteY6" fmla="*/ 785812 h 847095"/>
              <a:gd name="connsiteX7" fmla="*/ 1447800 w 1566862"/>
              <a:gd name="connsiteY7" fmla="*/ 776287 h 847095"/>
              <a:gd name="connsiteX8" fmla="*/ 1471612 w 1566862"/>
              <a:gd name="connsiteY8" fmla="*/ 771525 h 847095"/>
              <a:gd name="connsiteX9" fmla="*/ 1509712 w 1566862"/>
              <a:gd name="connsiteY9" fmla="*/ 762000 h 847095"/>
              <a:gd name="connsiteX10" fmla="*/ 1538287 w 1566862"/>
              <a:gd name="connsiteY10" fmla="*/ 738187 h 847095"/>
              <a:gd name="connsiteX11" fmla="*/ 1543050 w 1566862"/>
              <a:gd name="connsiteY11" fmla="*/ 723900 h 847095"/>
              <a:gd name="connsiteX12" fmla="*/ 1552575 w 1566862"/>
              <a:gd name="connsiteY12" fmla="*/ 709612 h 847095"/>
              <a:gd name="connsiteX13" fmla="*/ 1552575 w 1566862"/>
              <a:gd name="connsiteY13" fmla="*/ 657225 h 847095"/>
              <a:gd name="connsiteX14" fmla="*/ 1557337 w 1566862"/>
              <a:gd name="connsiteY14" fmla="*/ 619125 h 847095"/>
              <a:gd name="connsiteX15" fmla="*/ 1566862 w 1566862"/>
              <a:gd name="connsiteY15" fmla="*/ 590550 h 847095"/>
              <a:gd name="connsiteX16" fmla="*/ 1562100 w 1566862"/>
              <a:gd name="connsiteY16" fmla="*/ 481012 h 847095"/>
              <a:gd name="connsiteX17" fmla="*/ 1552575 w 1566862"/>
              <a:gd name="connsiteY17" fmla="*/ 452437 h 847095"/>
              <a:gd name="connsiteX18" fmla="*/ 1538287 w 1566862"/>
              <a:gd name="connsiteY18" fmla="*/ 442912 h 847095"/>
              <a:gd name="connsiteX19" fmla="*/ 1528762 w 1566862"/>
              <a:gd name="connsiteY19" fmla="*/ 428625 h 847095"/>
              <a:gd name="connsiteX20" fmla="*/ 1514475 w 1566862"/>
              <a:gd name="connsiteY20" fmla="*/ 423862 h 847095"/>
              <a:gd name="connsiteX21" fmla="*/ 1509712 w 1566862"/>
              <a:gd name="connsiteY21" fmla="*/ 409575 h 847095"/>
              <a:gd name="connsiteX22" fmla="*/ 1485900 w 1566862"/>
              <a:gd name="connsiteY22" fmla="*/ 390525 h 847095"/>
              <a:gd name="connsiteX23" fmla="*/ 1476375 w 1566862"/>
              <a:gd name="connsiteY23" fmla="*/ 376237 h 847095"/>
              <a:gd name="connsiteX24" fmla="*/ 1462087 w 1566862"/>
              <a:gd name="connsiteY24" fmla="*/ 366712 h 847095"/>
              <a:gd name="connsiteX25" fmla="*/ 1457325 w 1566862"/>
              <a:gd name="connsiteY25" fmla="*/ 352425 h 847095"/>
              <a:gd name="connsiteX26" fmla="*/ 1428750 w 1566862"/>
              <a:gd name="connsiteY26" fmla="*/ 333375 h 847095"/>
              <a:gd name="connsiteX27" fmla="*/ 1423987 w 1566862"/>
              <a:gd name="connsiteY27" fmla="*/ 319087 h 847095"/>
              <a:gd name="connsiteX28" fmla="*/ 1414462 w 1566862"/>
              <a:gd name="connsiteY28" fmla="*/ 304800 h 847095"/>
              <a:gd name="connsiteX29" fmla="*/ 1385887 w 1566862"/>
              <a:gd name="connsiteY29" fmla="*/ 280987 h 847095"/>
              <a:gd name="connsiteX30" fmla="*/ 1371600 w 1566862"/>
              <a:gd name="connsiteY30" fmla="*/ 276225 h 847095"/>
              <a:gd name="connsiteX31" fmla="*/ 1338262 w 1566862"/>
              <a:gd name="connsiteY31" fmla="*/ 257175 h 847095"/>
              <a:gd name="connsiteX32" fmla="*/ 1323975 w 1566862"/>
              <a:gd name="connsiteY32" fmla="*/ 252412 h 847095"/>
              <a:gd name="connsiteX33" fmla="*/ 1295400 w 1566862"/>
              <a:gd name="connsiteY33" fmla="*/ 233362 h 847095"/>
              <a:gd name="connsiteX34" fmla="*/ 1252537 w 1566862"/>
              <a:gd name="connsiteY34" fmla="*/ 214312 h 847095"/>
              <a:gd name="connsiteX35" fmla="*/ 1233487 w 1566862"/>
              <a:gd name="connsiteY35" fmla="*/ 185737 h 847095"/>
              <a:gd name="connsiteX36" fmla="*/ 1228725 w 1566862"/>
              <a:gd name="connsiteY36" fmla="*/ 171450 h 847095"/>
              <a:gd name="connsiteX37" fmla="*/ 1209675 w 1566862"/>
              <a:gd name="connsiteY37" fmla="*/ 161925 h 847095"/>
              <a:gd name="connsiteX38" fmla="*/ 1204912 w 1566862"/>
              <a:gd name="connsiteY38" fmla="*/ 147637 h 847095"/>
              <a:gd name="connsiteX39" fmla="*/ 1162050 w 1566862"/>
              <a:gd name="connsiteY39" fmla="*/ 133350 h 847095"/>
              <a:gd name="connsiteX40" fmla="*/ 1147762 w 1566862"/>
              <a:gd name="connsiteY40" fmla="*/ 128587 h 847095"/>
              <a:gd name="connsiteX41" fmla="*/ 1133475 w 1566862"/>
              <a:gd name="connsiteY41" fmla="*/ 123825 h 847095"/>
              <a:gd name="connsiteX42" fmla="*/ 1123950 w 1566862"/>
              <a:gd name="connsiteY42" fmla="*/ 109537 h 847095"/>
              <a:gd name="connsiteX43" fmla="*/ 1109662 w 1566862"/>
              <a:gd name="connsiteY43" fmla="*/ 104775 h 847095"/>
              <a:gd name="connsiteX44" fmla="*/ 1104900 w 1566862"/>
              <a:gd name="connsiteY44" fmla="*/ 90487 h 847095"/>
              <a:gd name="connsiteX45" fmla="*/ 1076325 w 1566862"/>
              <a:gd name="connsiteY45" fmla="*/ 80962 h 847095"/>
              <a:gd name="connsiteX46" fmla="*/ 1062037 w 1566862"/>
              <a:gd name="connsiteY46" fmla="*/ 76200 h 847095"/>
              <a:gd name="connsiteX47" fmla="*/ 1033462 w 1566862"/>
              <a:gd name="connsiteY47" fmla="*/ 57150 h 847095"/>
              <a:gd name="connsiteX48" fmla="*/ 1019175 w 1566862"/>
              <a:gd name="connsiteY48" fmla="*/ 47625 h 847095"/>
              <a:gd name="connsiteX49" fmla="*/ 990600 w 1566862"/>
              <a:gd name="connsiteY49" fmla="*/ 38100 h 847095"/>
              <a:gd name="connsiteX50" fmla="*/ 952500 w 1566862"/>
              <a:gd name="connsiteY50" fmla="*/ 28575 h 847095"/>
              <a:gd name="connsiteX51" fmla="*/ 823912 w 1566862"/>
              <a:gd name="connsiteY51" fmla="*/ 23812 h 847095"/>
              <a:gd name="connsiteX52" fmla="*/ 790575 w 1566862"/>
              <a:gd name="connsiteY52" fmla="*/ 14287 h 847095"/>
              <a:gd name="connsiteX53" fmla="*/ 762000 w 1566862"/>
              <a:gd name="connsiteY53" fmla="*/ 4762 h 847095"/>
              <a:gd name="connsiteX54" fmla="*/ 714375 w 1566862"/>
              <a:gd name="connsiteY54" fmla="*/ 0 h 847095"/>
              <a:gd name="connsiteX55" fmla="*/ 371475 w 1566862"/>
              <a:gd name="connsiteY55" fmla="*/ 4762 h 847095"/>
              <a:gd name="connsiteX56" fmla="*/ 319087 w 1566862"/>
              <a:gd name="connsiteY56" fmla="*/ 45244 h 847095"/>
              <a:gd name="connsiteX57" fmla="*/ 302419 w 1566862"/>
              <a:gd name="connsiteY57" fmla="*/ 76200 h 847095"/>
              <a:gd name="connsiteX58" fmla="*/ 276225 w 1566862"/>
              <a:gd name="connsiteY58" fmla="*/ 138112 h 847095"/>
              <a:gd name="connsiteX59" fmla="*/ 257175 w 1566862"/>
              <a:gd name="connsiteY59" fmla="*/ 180975 h 847095"/>
              <a:gd name="connsiteX60" fmla="*/ 242887 w 1566862"/>
              <a:gd name="connsiteY60" fmla="*/ 185737 h 847095"/>
              <a:gd name="connsiteX61" fmla="*/ 195262 w 1566862"/>
              <a:gd name="connsiteY61" fmla="*/ 180975 h 847095"/>
              <a:gd name="connsiteX62" fmla="*/ 166687 w 1566862"/>
              <a:gd name="connsiteY62" fmla="*/ 171450 h 847095"/>
              <a:gd name="connsiteX63" fmla="*/ 152400 w 1566862"/>
              <a:gd name="connsiteY63" fmla="*/ 166687 h 847095"/>
              <a:gd name="connsiteX64" fmla="*/ 76200 w 1566862"/>
              <a:gd name="connsiteY64" fmla="*/ 166687 h 847095"/>
              <a:gd name="connsiteX65" fmla="*/ 71437 w 1566862"/>
              <a:gd name="connsiteY65" fmla="*/ 247650 h 847095"/>
              <a:gd name="connsiteX66" fmla="*/ 38100 w 1566862"/>
              <a:gd name="connsiteY66" fmla="*/ 309562 h 847095"/>
              <a:gd name="connsiteX67" fmla="*/ 14287 w 1566862"/>
              <a:gd name="connsiteY67" fmla="*/ 352425 h 847095"/>
              <a:gd name="connsiteX68" fmla="*/ 0 w 1566862"/>
              <a:gd name="connsiteY68" fmla="*/ 481012 h 847095"/>
              <a:gd name="connsiteX69" fmla="*/ 4762 w 1566862"/>
              <a:gd name="connsiteY69" fmla="*/ 585787 h 847095"/>
              <a:gd name="connsiteX70" fmla="*/ 9525 w 1566862"/>
              <a:gd name="connsiteY70" fmla="*/ 600075 h 847095"/>
              <a:gd name="connsiteX71" fmla="*/ 52387 w 1566862"/>
              <a:gd name="connsiteY71" fmla="*/ 681037 h 847095"/>
              <a:gd name="connsiteX72" fmla="*/ 66675 w 1566862"/>
              <a:gd name="connsiteY72" fmla="*/ 685800 h 847095"/>
              <a:gd name="connsiteX73" fmla="*/ 152400 w 1566862"/>
              <a:gd name="connsiteY73" fmla="*/ 681037 h 847095"/>
              <a:gd name="connsiteX74" fmla="*/ 176212 w 1566862"/>
              <a:gd name="connsiteY74" fmla="*/ 661987 h 847095"/>
              <a:gd name="connsiteX75" fmla="*/ 209550 w 1566862"/>
              <a:gd name="connsiteY75" fmla="*/ 642937 h 847095"/>
              <a:gd name="connsiteX76" fmla="*/ 252412 w 1566862"/>
              <a:gd name="connsiteY76" fmla="*/ 647700 h 847095"/>
              <a:gd name="connsiteX77" fmla="*/ 328612 w 1566862"/>
              <a:gd name="connsiteY77" fmla="*/ 657225 h 847095"/>
              <a:gd name="connsiteX78" fmla="*/ 381000 w 1566862"/>
              <a:gd name="connsiteY78" fmla="*/ 671512 h 847095"/>
              <a:gd name="connsiteX79" fmla="*/ 433387 w 1566862"/>
              <a:gd name="connsiteY79" fmla="*/ 685800 h 847095"/>
              <a:gd name="connsiteX80" fmla="*/ 523875 w 1566862"/>
              <a:gd name="connsiteY80" fmla="*/ 700087 h 847095"/>
              <a:gd name="connsiteX81" fmla="*/ 538162 w 1566862"/>
              <a:gd name="connsiteY81" fmla="*/ 704850 h 847095"/>
              <a:gd name="connsiteX82" fmla="*/ 617696 w 1566862"/>
              <a:gd name="connsiteY82" fmla="*/ 815340 h 847095"/>
              <a:gd name="connsiteX0" fmla="*/ 605790 w 1566862"/>
              <a:gd name="connsiteY0" fmla="*/ 820103 h 846830"/>
              <a:gd name="connsiteX1" fmla="*/ 669131 w 1566862"/>
              <a:gd name="connsiteY1" fmla="*/ 842963 h 846830"/>
              <a:gd name="connsiteX2" fmla="*/ 807244 w 1566862"/>
              <a:gd name="connsiteY2" fmla="*/ 842962 h 846830"/>
              <a:gd name="connsiteX3" fmla="*/ 862012 w 1566862"/>
              <a:gd name="connsiteY3" fmla="*/ 804862 h 846830"/>
              <a:gd name="connsiteX4" fmla="*/ 942975 w 1566862"/>
              <a:gd name="connsiteY4" fmla="*/ 800100 h 846830"/>
              <a:gd name="connsiteX5" fmla="*/ 1366837 w 1566862"/>
              <a:gd name="connsiteY5" fmla="*/ 795337 h 846830"/>
              <a:gd name="connsiteX6" fmla="*/ 1419225 w 1566862"/>
              <a:gd name="connsiteY6" fmla="*/ 785812 h 846830"/>
              <a:gd name="connsiteX7" fmla="*/ 1447800 w 1566862"/>
              <a:gd name="connsiteY7" fmla="*/ 776287 h 846830"/>
              <a:gd name="connsiteX8" fmla="*/ 1471612 w 1566862"/>
              <a:gd name="connsiteY8" fmla="*/ 771525 h 846830"/>
              <a:gd name="connsiteX9" fmla="*/ 1509712 w 1566862"/>
              <a:gd name="connsiteY9" fmla="*/ 762000 h 846830"/>
              <a:gd name="connsiteX10" fmla="*/ 1538287 w 1566862"/>
              <a:gd name="connsiteY10" fmla="*/ 738187 h 846830"/>
              <a:gd name="connsiteX11" fmla="*/ 1543050 w 1566862"/>
              <a:gd name="connsiteY11" fmla="*/ 723900 h 846830"/>
              <a:gd name="connsiteX12" fmla="*/ 1552575 w 1566862"/>
              <a:gd name="connsiteY12" fmla="*/ 709612 h 846830"/>
              <a:gd name="connsiteX13" fmla="*/ 1552575 w 1566862"/>
              <a:gd name="connsiteY13" fmla="*/ 657225 h 846830"/>
              <a:gd name="connsiteX14" fmla="*/ 1557337 w 1566862"/>
              <a:gd name="connsiteY14" fmla="*/ 619125 h 846830"/>
              <a:gd name="connsiteX15" fmla="*/ 1566862 w 1566862"/>
              <a:gd name="connsiteY15" fmla="*/ 590550 h 846830"/>
              <a:gd name="connsiteX16" fmla="*/ 1562100 w 1566862"/>
              <a:gd name="connsiteY16" fmla="*/ 481012 h 846830"/>
              <a:gd name="connsiteX17" fmla="*/ 1552575 w 1566862"/>
              <a:gd name="connsiteY17" fmla="*/ 452437 h 846830"/>
              <a:gd name="connsiteX18" fmla="*/ 1538287 w 1566862"/>
              <a:gd name="connsiteY18" fmla="*/ 442912 h 846830"/>
              <a:gd name="connsiteX19" fmla="*/ 1528762 w 1566862"/>
              <a:gd name="connsiteY19" fmla="*/ 428625 h 846830"/>
              <a:gd name="connsiteX20" fmla="*/ 1514475 w 1566862"/>
              <a:gd name="connsiteY20" fmla="*/ 423862 h 846830"/>
              <a:gd name="connsiteX21" fmla="*/ 1509712 w 1566862"/>
              <a:gd name="connsiteY21" fmla="*/ 409575 h 846830"/>
              <a:gd name="connsiteX22" fmla="*/ 1485900 w 1566862"/>
              <a:gd name="connsiteY22" fmla="*/ 390525 h 846830"/>
              <a:gd name="connsiteX23" fmla="*/ 1476375 w 1566862"/>
              <a:gd name="connsiteY23" fmla="*/ 376237 h 846830"/>
              <a:gd name="connsiteX24" fmla="*/ 1462087 w 1566862"/>
              <a:gd name="connsiteY24" fmla="*/ 366712 h 846830"/>
              <a:gd name="connsiteX25" fmla="*/ 1457325 w 1566862"/>
              <a:gd name="connsiteY25" fmla="*/ 352425 h 846830"/>
              <a:gd name="connsiteX26" fmla="*/ 1428750 w 1566862"/>
              <a:gd name="connsiteY26" fmla="*/ 333375 h 846830"/>
              <a:gd name="connsiteX27" fmla="*/ 1423987 w 1566862"/>
              <a:gd name="connsiteY27" fmla="*/ 319087 h 846830"/>
              <a:gd name="connsiteX28" fmla="*/ 1414462 w 1566862"/>
              <a:gd name="connsiteY28" fmla="*/ 304800 h 846830"/>
              <a:gd name="connsiteX29" fmla="*/ 1385887 w 1566862"/>
              <a:gd name="connsiteY29" fmla="*/ 280987 h 846830"/>
              <a:gd name="connsiteX30" fmla="*/ 1371600 w 1566862"/>
              <a:gd name="connsiteY30" fmla="*/ 276225 h 846830"/>
              <a:gd name="connsiteX31" fmla="*/ 1338262 w 1566862"/>
              <a:gd name="connsiteY31" fmla="*/ 257175 h 846830"/>
              <a:gd name="connsiteX32" fmla="*/ 1323975 w 1566862"/>
              <a:gd name="connsiteY32" fmla="*/ 252412 h 846830"/>
              <a:gd name="connsiteX33" fmla="*/ 1295400 w 1566862"/>
              <a:gd name="connsiteY33" fmla="*/ 233362 h 846830"/>
              <a:gd name="connsiteX34" fmla="*/ 1252537 w 1566862"/>
              <a:gd name="connsiteY34" fmla="*/ 214312 h 846830"/>
              <a:gd name="connsiteX35" fmla="*/ 1233487 w 1566862"/>
              <a:gd name="connsiteY35" fmla="*/ 185737 h 846830"/>
              <a:gd name="connsiteX36" fmla="*/ 1228725 w 1566862"/>
              <a:gd name="connsiteY36" fmla="*/ 171450 h 846830"/>
              <a:gd name="connsiteX37" fmla="*/ 1209675 w 1566862"/>
              <a:gd name="connsiteY37" fmla="*/ 161925 h 846830"/>
              <a:gd name="connsiteX38" fmla="*/ 1204912 w 1566862"/>
              <a:gd name="connsiteY38" fmla="*/ 147637 h 846830"/>
              <a:gd name="connsiteX39" fmla="*/ 1162050 w 1566862"/>
              <a:gd name="connsiteY39" fmla="*/ 133350 h 846830"/>
              <a:gd name="connsiteX40" fmla="*/ 1147762 w 1566862"/>
              <a:gd name="connsiteY40" fmla="*/ 128587 h 846830"/>
              <a:gd name="connsiteX41" fmla="*/ 1133475 w 1566862"/>
              <a:gd name="connsiteY41" fmla="*/ 123825 h 846830"/>
              <a:gd name="connsiteX42" fmla="*/ 1123950 w 1566862"/>
              <a:gd name="connsiteY42" fmla="*/ 109537 h 846830"/>
              <a:gd name="connsiteX43" fmla="*/ 1109662 w 1566862"/>
              <a:gd name="connsiteY43" fmla="*/ 104775 h 846830"/>
              <a:gd name="connsiteX44" fmla="*/ 1104900 w 1566862"/>
              <a:gd name="connsiteY44" fmla="*/ 90487 h 846830"/>
              <a:gd name="connsiteX45" fmla="*/ 1076325 w 1566862"/>
              <a:gd name="connsiteY45" fmla="*/ 80962 h 846830"/>
              <a:gd name="connsiteX46" fmla="*/ 1062037 w 1566862"/>
              <a:gd name="connsiteY46" fmla="*/ 76200 h 846830"/>
              <a:gd name="connsiteX47" fmla="*/ 1033462 w 1566862"/>
              <a:gd name="connsiteY47" fmla="*/ 57150 h 846830"/>
              <a:gd name="connsiteX48" fmla="*/ 1019175 w 1566862"/>
              <a:gd name="connsiteY48" fmla="*/ 47625 h 846830"/>
              <a:gd name="connsiteX49" fmla="*/ 990600 w 1566862"/>
              <a:gd name="connsiteY49" fmla="*/ 38100 h 846830"/>
              <a:gd name="connsiteX50" fmla="*/ 952500 w 1566862"/>
              <a:gd name="connsiteY50" fmla="*/ 28575 h 846830"/>
              <a:gd name="connsiteX51" fmla="*/ 823912 w 1566862"/>
              <a:gd name="connsiteY51" fmla="*/ 23812 h 846830"/>
              <a:gd name="connsiteX52" fmla="*/ 790575 w 1566862"/>
              <a:gd name="connsiteY52" fmla="*/ 14287 h 846830"/>
              <a:gd name="connsiteX53" fmla="*/ 762000 w 1566862"/>
              <a:gd name="connsiteY53" fmla="*/ 4762 h 846830"/>
              <a:gd name="connsiteX54" fmla="*/ 714375 w 1566862"/>
              <a:gd name="connsiteY54" fmla="*/ 0 h 846830"/>
              <a:gd name="connsiteX55" fmla="*/ 371475 w 1566862"/>
              <a:gd name="connsiteY55" fmla="*/ 4762 h 846830"/>
              <a:gd name="connsiteX56" fmla="*/ 319087 w 1566862"/>
              <a:gd name="connsiteY56" fmla="*/ 45244 h 846830"/>
              <a:gd name="connsiteX57" fmla="*/ 302419 w 1566862"/>
              <a:gd name="connsiteY57" fmla="*/ 76200 h 846830"/>
              <a:gd name="connsiteX58" fmla="*/ 276225 w 1566862"/>
              <a:gd name="connsiteY58" fmla="*/ 138112 h 846830"/>
              <a:gd name="connsiteX59" fmla="*/ 257175 w 1566862"/>
              <a:gd name="connsiteY59" fmla="*/ 180975 h 846830"/>
              <a:gd name="connsiteX60" fmla="*/ 242887 w 1566862"/>
              <a:gd name="connsiteY60" fmla="*/ 185737 h 846830"/>
              <a:gd name="connsiteX61" fmla="*/ 195262 w 1566862"/>
              <a:gd name="connsiteY61" fmla="*/ 180975 h 846830"/>
              <a:gd name="connsiteX62" fmla="*/ 166687 w 1566862"/>
              <a:gd name="connsiteY62" fmla="*/ 171450 h 846830"/>
              <a:gd name="connsiteX63" fmla="*/ 152400 w 1566862"/>
              <a:gd name="connsiteY63" fmla="*/ 166687 h 846830"/>
              <a:gd name="connsiteX64" fmla="*/ 76200 w 1566862"/>
              <a:gd name="connsiteY64" fmla="*/ 166687 h 846830"/>
              <a:gd name="connsiteX65" fmla="*/ 71437 w 1566862"/>
              <a:gd name="connsiteY65" fmla="*/ 247650 h 846830"/>
              <a:gd name="connsiteX66" fmla="*/ 38100 w 1566862"/>
              <a:gd name="connsiteY66" fmla="*/ 309562 h 846830"/>
              <a:gd name="connsiteX67" fmla="*/ 14287 w 1566862"/>
              <a:gd name="connsiteY67" fmla="*/ 352425 h 846830"/>
              <a:gd name="connsiteX68" fmla="*/ 0 w 1566862"/>
              <a:gd name="connsiteY68" fmla="*/ 481012 h 846830"/>
              <a:gd name="connsiteX69" fmla="*/ 4762 w 1566862"/>
              <a:gd name="connsiteY69" fmla="*/ 585787 h 846830"/>
              <a:gd name="connsiteX70" fmla="*/ 9525 w 1566862"/>
              <a:gd name="connsiteY70" fmla="*/ 600075 h 846830"/>
              <a:gd name="connsiteX71" fmla="*/ 52387 w 1566862"/>
              <a:gd name="connsiteY71" fmla="*/ 681037 h 846830"/>
              <a:gd name="connsiteX72" fmla="*/ 66675 w 1566862"/>
              <a:gd name="connsiteY72" fmla="*/ 685800 h 846830"/>
              <a:gd name="connsiteX73" fmla="*/ 152400 w 1566862"/>
              <a:gd name="connsiteY73" fmla="*/ 681037 h 846830"/>
              <a:gd name="connsiteX74" fmla="*/ 176212 w 1566862"/>
              <a:gd name="connsiteY74" fmla="*/ 661987 h 846830"/>
              <a:gd name="connsiteX75" fmla="*/ 209550 w 1566862"/>
              <a:gd name="connsiteY75" fmla="*/ 642937 h 846830"/>
              <a:gd name="connsiteX76" fmla="*/ 252412 w 1566862"/>
              <a:gd name="connsiteY76" fmla="*/ 647700 h 846830"/>
              <a:gd name="connsiteX77" fmla="*/ 328612 w 1566862"/>
              <a:gd name="connsiteY77" fmla="*/ 657225 h 846830"/>
              <a:gd name="connsiteX78" fmla="*/ 381000 w 1566862"/>
              <a:gd name="connsiteY78" fmla="*/ 671512 h 846830"/>
              <a:gd name="connsiteX79" fmla="*/ 433387 w 1566862"/>
              <a:gd name="connsiteY79" fmla="*/ 685800 h 846830"/>
              <a:gd name="connsiteX80" fmla="*/ 523875 w 1566862"/>
              <a:gd name="connsiteY80" fmla="*/ 700087 h 846830"/>
              <a:gd name="connsiteX81" fmla="*/ 538162 w 1566862"/>
              <a:gd name="connsiteY81" fmla="*/ 704850 h 846830"/>
              <a:gd name="connsiteX82" fmla="*/ 605790 w 1566862"/>
              <a:gd name="connsiteY82" fmla="*/ 820103 h 846830"/>
              <a:gd name="connsiteX0" fmla="*/ 605790 w 1566862"/>
              <a:gd name="connsiteY0" fmla="*/ 820103 h 846830"/>
              <a:gd name="connsiteX1" fmla="*/ 669131 w 1566862"/>
              <a:gd name="connsiteY1" fmla="*/ 842963 h 846830"/>
              <a:gd name="connsiteX2" fmla="*/ 807244 w 1566862"/>
              <a:gd name="connsiteY2" fmla="*/ 842962 h 846830"/>
              <a:gd name="connsiteX3" fmla="*/ 862012 w 1566862"/>
              <a:gd name="connsiteY3" fmla="*/ 804862 h 846830"/>
              <a:gd name="connsiteX4" fmla="*/ 942975 w 1566862"/>
              <a:gd name="connsiteY4" fmla="*/ 800100 h 846830"/>
              <a:gd name="connsiteX5" fmla="*/ 1366837 w 1566862"/>
              <a:gd name="connsiteY5" fmla="*/ 795337 h 846830"/>
              <a:gd name="connsiteX6" fmla="*/ 1419225 w 1566862"/>
              <a:gd name="connsiteY6" fmla="*/ 785812 h 846830"/>
              <a:gd name="connsiteX7" fmla="*/ 1447800 w 1566862"/>
              <a:gd name="connsiteY7" fmla="*/ 776287 h 846830"/>
              <a:gd name="connsiteX8" fmla="*/ 1471612 w 1566862"/>
              <a:gd name="connsiteY8" fmla="*/ 771525 h 846830"/>
              <a:gd name="connsiteX9" fmla="*/ 1509712 w 1566862"/>
              <a:gd name="connsiteY9" fmla="*/ 762000 h 846830"/>
              <a:gd name="connsiteX10" fmla="*/ 1538287 w 1566862"/>
              <a:gd name="connsiteY10" fmla="*/ 738187 h 846830"/>
              <a:gd name="connsiteX11" fmla="*/ 1543050 w 1566862"/>
              <a:gd name="connsiteY11" fmla="*/ 723900 h 846830"/>
              <a:gd name="connsiteX12" fmla="*/ 1552575 w 1566862"/>
              <a:gd name="connsiteY12" fmla="*/ 709612 h 846830"/>
              <a:gd name="connsiteX13" fmla="*/ 1552575 w 1566862"/>
              <a:gd name="connsiteY13" fmla="*/ 657225 h 846830"/>
              <a:gd name="connsiteX14" fmla="*/ 1557337 w 1566862"/>
              <a:gd name="connsiteY14" fmla="*/ 619125 h 846830"/>
              <a:gd name="connsiteX15" fmla="*/ 1566862 w 1566862"/>
              <a:gd name="connsiteY15" fmla="*/ 590550 h 846830"/>
              <a:gd name="connsiteX16" fmla="*/ 1562100 w 1566862"/>
              <a:gd name="connsiteY16" fmla="*/ 481012 h 846830"/>
              <a:gd name="connsiteX17" fmla="*/ 1552575 w 1566862"/>
              <a:gd name="connsiteY17" fmla="*/ 452437 h 846830"/>
              <a:gd name="connsiteX18" fmla="*/ 1538287 w 1566862"/>
              <a:gd name="connsiteY18" fmla="*/ 442912 h 846830"/>
              <a:gd name="connsiteX19" fmla="*/ 1528762 w 1566862"/>
              <a:gd name="connsiteY19" fmla="*/ 428625 h 846830"/>
              <a:gd name="connsiteX20" fmla="*/ 1514475 w 1566862"/>
              <a:gd name="connsiteY20" fmla="*/ 423862 h 846830"/>
              <a:gd name="connsiteX21" fmla="*/ 1509712 w 1566862"/>
              <a:gd name="connsiteY21" fmla="*/ 409575 h 846830"/>
              <a:gd name="connsiteX22" fmla="*/ 1485900 w 1566862"/>
              <a:gd name="connsiteY22" fmla="*/ 390525 h 846830"/>
              <a:gd name="connsiteX23" fmla="*/ 1476375 w 1566862"/>
              <a:gd name="connsiteY23" fmla="*/ 376237 h 846830"/>
              <a:gd name="connsiteX24" fmla="*/ 1462087 w 1566862"/>
              <a:gd name="connsiteY24" fmla="*/ 366712 h 846830"/>
              <a:gd name="connsiteX25" fmla="*/ 1457325 w 1566862"/>
              <a:gd name="connsiteY25" fmla="*/ 352425 h 846830"/>
              <a:gd name="connsiteX26" fmla="*/ 1428750 w 1566862"/>
              <a:gd name="connsiteY26" fmla="*/ 333375 h 846830"/>
              <a:gd name="connsiteX27" fmla="*/ 1423987 w 1566862"/>
              <a:gd name="connsiteY27" fmla="*/ 319087 h 846830"/>
              <a:gd name="connsiteX28" fmla="*/ 1414462 w 1566862"/>
              <a:gd name="connsiteY28" fmla="*/ 304800 h 846830"/>
              <a:gd name="connsiteX29" fmla="*/ 1385887 w 1566862"/>
              <a:gd name="connsiteY29" fmla="*/ 280987 h 846830"/>
              <a:gd name="connsiteX30" fmla="*/ 1371600 w 1566862"/>
              <a:gd name="connsiteY30" fmla="*/ 276225 h 846830"/>
              <a:gd name="connsiteX31" fmla="*/ 1338262 w 1566862"/>
              <a:gd name="connsiteY31" fmla="*/ 257175 h 846830"/>
              <a:gd name="connsiteX32" fmla="*/ 1323975 w 1566862"/>
              <a:gd name="connsiteY32" fmla="*/ 252412 h 846830"/>
              <a:gd name="connsiteX33" fmla="*/ 1295400 w 1566862"/>
              <a:gd name="connsiteY33" fmla="*/ 233362 h 846830"/>
              <a:gd name="connsiteX34" fmla="*/ 1252537 w 1566862"/>
              <a:gd name="connsiteY34" fmla="*/ 214312 h 846830"/>
              <a:gd name="connsiteX35" fmla="*/ 1233487 w 1566862"/>
              <a:gd name="connsiteY35" fmla="*/ 185737 h 846830"/>
              <a:gd name="connsiteX36" fmla="*/ 1228725 w 1566862"/>
              <a:gd name="connsiteY36" fmla="*/ 171450 h 846830"/>
              <a:gd name="connsiteX37" fmla="*/ 1209675 w 1566862"/>
              <a:gd name="connsiteY37" fmla="*/ 161925 h 846830"/>
              <a:gd name="connsiteX38" fmla="*/ 1204912 w 1566862"/>
              <a:gd name="connsiteY38" fmla="*/ 147637 h 846830"/>
              <a:gd name="connsiteX39" fmla="*/ 1162050 w 1566862"/>
              <a:gd name="connsiteY39" fmla="*/ 133350 h 846830"/>
              <a:gd name="connsiteX40" fmla="*/ 1147762 w 1566862"/>
              <a:gd name="connsiteY40" fmla="*/ 128587 h 846830"/>
              <a:gd name="connsiteX41" fmla="*/ 1133475 w 1566862"/>
              <a:gd name="connsiteY41" fmla="*/ 123825 h 846830"/>
              <a:gd name="connsiteX42" fmla="*/ 1123950 w 1566862"/>
              <a:gd name="connsiteY42" fmla="*/ 109537 h 846830"/>
              <a:gd name="connsiteX43" fmla="*/ 1109662 w 1566862"/>
              <a:gd name="connsiteY43" fmla="*/ 104775 h 846830"/>
              <a:gd name="connsiteX44" fmla="*/ 1104900 w 1566862"/>
              <a:gd name="connsiteY44" fmla="*/ 90487 h 846830"/>
              <a:gd name="connsiteX45" fmla="*/ 1076325 w 1566862"/>
              <a:gd name="connsiteY45" fmla="*/ 80962 h 846830"/>
              <a:gd name="connsiteX46" fmla="*/ 1062037 w 1566862"/>
              <a:gd name="connsiteY46" fmla="*/ 76200 h 846830"/>
              <a:gd name="connsiteX47" fmla="*/ 1033462 w 1566862"/>
              <a:gd name="connsiteY47" fmla="*/ 57150 h 846830"/>
              <a:gd name="connsiteX48" fmla="*/ 1019175 w 1566862"/>
              <a:gd name="connsiteY48" fmla="*/ 47625 h 846830"/>
              <a:gd name="connsiteX49" fmla="*/ 990600 w 1566862"/>
              <a:gd name="connsiteY49" fmla="*/ 38100 h 846830"/>
              <a:gd name="connsiteX50" fmla="*/ 952500 w 1566862"/>
              <a:gd name="connsiteY50" fmla="*/ 28575 h 846830"/>
              <a:gd name="connsiteX51" fmla="*/ 823912 w 1566862"/>
              <a:gd name="connsiteY51" fmla="*/ 23812 h 846830"/>
              <a:gd name="connsiteX52" fmla="*/ 790575 w 1566862"/>
              <a:gd name="connsiteY52" fmla="*/ 14287 h 846830"/>
              <a:gd name="connsiteX53" fmla="*/ 762000 w 1566862"/>
              <a:gd name="connsiteY53" fmla="*/ 4762 h 846830"/>
              <a:gd name="connsiteX54" fmla="*/ 714375 w 1566862"/>
              <a:gd name="connsiteY54" fmla="*/ 0 h 846830"/>
              <a:gd name="connsiteX55" fmla="*/ 371475 w 1566862"/>
              <a:gd name="connsiteY55" fmla="*/ 4762 h 846830"/>
              <a:gd name="connsiteX56" fmla="*/ 319087 w 1566862"/>
              <a:gd name="connsiteY56" fmla="*/ 45244 h 846830"/>
              <a:gd name="connsiteX57" fmla="*/ 302419 w 1566862"/>
              <a:gd name="connsiteY57" fmla="*/ 76200 h 846830"/>
              <a:gd name="connsiteX58" fmla="*/ 276225 w 1566862"/>
              <a:gd name="connsiteY58" fmla="*/ 138112 h 846830"/>
              <a:gd name="connsiteX59" fmla="*/ 257175 w 1566862"/>
              <a:gd name="connsiteY59" fmla="*/ 180975 h 846830"/>
              <a:gd name="connsiteX60" fmla="*/ 242887 w 1566862"/>
              <a:gd name="connsiteY60" fmla="*/ 185737 h 846830"/>
              <a:gd name="connsiteX61" fmla="*/ 195262 w 1566862"/>
              <a:gd name="connsiteY61" fmla="*/ 180975 h 846830"/>
              <a:gd name="connsiteX62" fmla="*/ 166687 w 1566862"/>
              <a:gd name="connsiteY62" fmla="*/ 171450 h 846830"/>
              <a:gd name="connsiteX63" fmla="*/ 152400 w 1566862"/>
              <a:gd name="connsiteY63" fmla="*/ 166687 h 846830"/>
              <a:gd name="connsiteX64" fmla="*/ 76200 w 1566862"/>
              <a:gd name="connsiteY64" fmla="*/ 166687 h 846830"/>
              <a:gd name="connsiteX65" fmla="*/ 71437 w 1566862"/>
              <a:gd name="connsiteY65" fmla="*/ 247650 h 846830"/>
              <a:gd name="connsiteX66" fmla="*/ 38100 w 1566862"/>
              <a:gd name="connsiteY66" fmla="*/ 309562 h 846830"/>
              <a:gd name="connsiteX67" fmla="*/ 14287 w 1566862"/>
              <a:gd name="connsiteY67" fmla="*/ 352425 h 846830"/>
              <a:gd name="connsiteX68" fmla="*/ 0 w 1566862"/>
              <a:gd name="connsiteY68" fmla="*/ 481012 h 846830"/>
              <a:gd name="connsiteX69" fmla="*/ 4762 w 1566862"/>
              <a:gd name="connsiteY69" fmla="*/ 585787 h 846830"/>
              <a:gd name="connsiteX70" fmla="*/ 9525 w 1566862"/>
              <a:gd name="connsiteY70" fmla="*/ 600075 h 846830"/>
              <a:gd name="connsiteX71" fmla="*/ 52387 w 1566862"/>
              <a:gd name="connsiteY71" fmla="*/ 681037 h 846830"/>
              <a:gd name="connsiteX72" fmla="*/ 66675 w 1566862"/>
              <a:gd name="connsiteY72" fmla="*/ 685800 h 846830"/>
              <a:gd name="connsiteX73" fmla="*/ 152400 w 1566862"/>
              <a:gd name="connsiteY73" fmla="*/ 681037 h 846830"/>
              <a:gd name="connsiteX74" fmla="*/ 176212 w 1566862"/>
              <a:gd name="connsiteY74" fmla="*/ 661987 h 846830"/>
              <a:gd name="connsiteX75" fmla="*/ 209550 w 1566862"/>
              <a:gd name="connsiteY75" fmla="*/ 642937 h 846830"/>
              <a:gd name="connsiteX76" fmla="*/ 252412 w 1566862"/>
              <a:gd name="connsiteY76" fmla="*/ 647700 h 846830"/>
              <a:gd name="connsiteX77" fmla="*/ 328612 w 1566862"/>
              <a:gd name="connsiteY77" fmla="*/ 657225 h 846830"/>
              <a:gd name="connsiteX78" fmla="*/ 381000 w 1566862"/>
              <a:gd name="connsiteY78" fmla="*/ 671512 h 846830"/>
              <a:gd name="connsiteX79" fmla="*/ 433387 w 1566862"/>
              <a:gd name="connsiteY79" fmla="*/ 685800 h 846830"/>
              <a:gd name="connsiteX80" fmla="*/ 523875 w 1566862"/>
              <a:gd name="connsiteY80" fmla="*/ 700087 h 846830"/>
              <a:gd name="connsiteX81" fmla="*/ 538162 w 1566862"/>
              <a:gd name="connsiteY81" fmla="*/ 704850 h 846830"/>
              <a:gd name="connsiteX82" fmla="*/ 605790 w 1566862"/>
              <a:gd name="connsiteY82" fmla="*/ 820103 h 846830"/>
              <a:gd name="connsiteX0" fmla="*/ 605790 w 1566862"/>
              <a:gd name="connsiteY0" fmla="*/ 820103 h 843245"/>
              <a:gd name="connsiteX1" fmla="*/ 669131 w 1566862"/>
              <a:gd name="connsiteY1" fmla="*/ 842963 h 843245"/>
              <a:gd name="connsiteX2" fmla="*/ 804862 w 1566862"/>
              <a:gd name="connsiteY2" fmla="*/ 831056 h 843245"/>
              <a:gd name="connsiteX3" fmla="*/ 862012 w 1566862"/>
              <a:gd name="connsiteY3" fmla="*/ 804862 h 843245"/>
              <a:gd name="connsiteX4" fmla="*/ 942975 w 1566862"/>
              <a:gd name="connsiteY4" fmla="*/ 800100 h 843245"/>
              <a:gd name="connsiteX5" fmla="*/ 1366837 w 1566862"/>
              <a:gd name="connsiteY5" fmla="*/ 795337 h 843245"/>
              <a:gd name="connsiteX6" fmla="*/ 1419225 w 1566862"/>
              <a:gd name="connsiteY6" fmla="*/ 785812 h 843245"/>
              <a:gd name="connsiteX7" fmla="*/ 1447800 w 1566862"/>
              <a:gd name="connsiteY7" fmla="*/ 776287 h 843245"/>
              <a:gd name="connsiteX8" fmla="*/ 1471612 w 1566862"/>
              <a:gd name="connsiteY8" fmla="*/ 771525 h 843245"/>
              <a:gd name="connsiteX9" fmla="*/ 1509712 w 1566862"/>
              <a:gd name="connsiteY9" fmla="*/ 762000 h 843245"/>
              <a:gd name="connsiteX10" fmla="*/ 1538287 w 1566862"/>
              <a:gd name="connsiteY10" fmla="*/ 738187 h 843245"/>
              <a:gd name="connsiteX11" fmla="*/ 1543050 w 1566862"/>
              <a:gd name="connsiteY11" fmla="*/ 723900 h 843245"/>
              <a:gd name="connsiteX12" fmla="*/ 1552575 w 1566862"/>
              <a:gd name="connsiteY12" fmla="*/ 709612 h 843245"/>
              <a:gd name="connsiteX13" fmla="*/ 1552575 w 1566862"/>
              <a:gd name="connsiteY13" fmla="*/ 657225 h 843245"/>
              <a:gd name="connsiteX14" fmla="*/ 1557337 w 1566862"/>
              <a:gd name="connsiteY14" fmla="*/ 619125 h 843245"/>
              <a:gd name="connsiteX15" fmla="*/ 1566862 w 1566862"/>
              <a:gd name="connsiteY15" fmla="*/ 590550 h 843245"/>
              <a:gd name="connsiteX16" fmla="*/ 1562100 w 1566862"/>
              <a:gd name="connsiteY16" fmla="*/ 481012 h 843245"/>
              <a:gd name="connsiteX17" fmla="*/ 1552575 w 1566862"/>
              <a:gd name="connsiteY17" fmla="*/ 452437 h 843245"/>
              <a:gd name="connsiteX18" fmla="*/ 1538287 w 1566862"/>
              <a:gd name="connsiteY18" fmla="*/ 442912 h 843245"/>
              <a:gd name="connsiteX19" fmla="*/ 1528762 w 1566862"/>
              <a:gd name="connsiteY19" fmla="*/ 428625 h 843245"/>
              <a:gd name="connsiteX20" fmla="*/ 1514475 w 1566862"/>
              <a:gd name="connsiteY20" fmla="*/ 423862 h 843245"/>
              <a:gd name="connsiteX21" fmla="*/ 1509712 w 1566862"/>
              <a:gd name="connsiteY21" fmla="*/ 409575 h 843245"/>
              <a:gd name="connsiteX22" fmla="*/ 1485900 w 1566862"/>
              <a:gd name="connsiteY22" fmla="*/ 390525 h 843245"/>
              <a:gd name="connsiteX23" fmla="*/ 1476375 w 1566862"/>
              <a:gd name="connsiteY23" fmla="*/ 376237 h 843245"/>
              <a:gd name="connsiteX24" fmla="*/ 1462087 w 1566862"/>
              <a:gd name="connsiteY24" fmla="*/ 366712 h 843245"/>
              <a:gd name="connsiteX25" fmla="*/ 1457325 w 1566862"/>
              <a:gd name="connsiteY25" fmla="*/ 352425 h 843245"/>
              <a:gd name="connsiteX26" fmla="*/ 1428750 w 1566862"/>
              <a:gd name="connsiteY26" fmla="*/ 333375 h 843245"/>
              <a:gd name="connsiteX27" fmla="*/ 1423987 w 1566862"/>
              <a:gd name="connsiteY27" fmla="*/ 319087 h 843245"/>
              <a:gd name="connsiteX28" fmla="*/ 1414462 w 1566862"/>
              <a:gd name="connsiteY28" fmla="*/ 304800 h 843245"/>
              <a:gd name="connsiteX29" fmla="*/ 1385887 w 1566862"/>
              <a:gd name="connsiteY29" fmla="*/ 280987 h 843245"/>
              <a:gd name="connsiteX30" fmla="*/ 1371600 w 1566862"/>
              <a:gd name="connsiteY30" fmla="*/ 276225 h 843245"/>
              <a:gd name="connsiteX31" fmla="*/ 1338262 w 1566862"/>
              <a:gd name="connsiteY31" fmla="*/ 257175 h 843245"/>
              <a:gd name="connsiteX32" fmla="*/ 1323975 w 1566862"/>
              <a:gd name="connsiteY32" fmla="*/ 252412 h 843245"/>
              <a:gd name="connsiteX33" fmla="*/ 1295400 w 1566862"/>
              <a:gd name="connsiteY33" fmla="*/ 233362 h 843245"/>
              <a:gd name="connsiteX34" fmla="*/ 1252537 w 1566862"/>
              <a:gd name="connsiteY34" fmla="*/ 214312 h 843245"/>
              <a:gd name="connsiteX35" fmla="*/ 1233487 w 1566862"/>
              <a:gd name="connsiteY35" fmla="*/ 185737 h 843245"/>
              <a:gd name="connsiteX36" fmla="*/ 1228725 w 1566862"/>
              <a:gd name="connsiteY36" fmla="*/ 171450 h 843245"/>
              <a:gd name="connsiteX37" fmla="*/ 1209675 w 1566862"/>
              <a:gd name="connsiteY37" fmla="*/ 161925 h 843245"/>
              <a:gd name="connsiteX38" fmla="*/ 1204912 w 1566862"/>
              <a:gd name="connsiteY38" fmla="*/ 147637 h 843245"/>
              <a:gd name="connsiteX39" fmla="*/ 1162050 w 1566862"/>
              <a:gd name="connsiteY39" fmla="*/ 133350 h 843245"/>
              <a:gd name="connsiteX40" fmla="*/ 1147762 w 1566862"/>
              <a:gd name="connsiteY40" fmla="*/ 128587 h 843245"/>
              <a:gd name="connsiteX41" fmla="*/ 1133475 w 1566862"/>
              <a:gd name="connsiteY41" fmla="*/ 123825 h 843245"/>
              <a:gd name="connsiteX42" fmla="*/ 1123950 w 1566862"/>
              <a:gd name="connsiteY42" fmla="*/ 109537 h 843245"/>
              <a:gd name="connsiteX43" fmla="*/ 1109662 w 1566862"/>
              <a:gd name="connsiteY43" fmla="*/ 104775 h 843245"/>
              <a:gd name="connsiteX44" fmla="*/ 1104900 w 1566862"/>
              <a:gd name="connsiteY44" fmla="*/ 90487 h 843245"/>
              <a:gd name="connsiteX45" fmla="*/ 1076325 w 1566862"/>
              <a:gd name="connsiteY45" fmla="*/ 80962 h 843245"/>
              <a:gd name="connsiteX46" fmla="*/ 1062037 w 1566862"/>
              <a:gd name="connsiteY46" fmla="*/ 76200 h 843245"/>
              <a:gd name="connsiteX47" fmla="*/ 1033462 w 1566862"/>
              <a:gd name="connsiteY47" fmla="*/ 57150 h 843245"/>
              <a:gd name="connsiteX48" fmla="*/ 1019175 w 1566862"/>
              <a:gd name="connsiteY48" fmla="*/ 47625 h 843245"/>
              <a:gd name="connsiteX49" fmla="*/ 990600 w 1566862"/>
              <a:gd name="connsiteY49" fmla="*/ 38100 h 843245"/>
              <a:gd name="connsiteX50" fmla="*/ 952500 w 1566862"/>
              <a:gd name="connsiteY50" fmla="*/ 28575 h 843245"/>
              <a:gd name="connsiteX51" fmla="*/ 823912 w 1566862"/>
              <a:gd name="connsiteY51" fmla="*/ 23812 h 843245"/>
              <a:gd name="connsiteX52" fmla="*/ 790575 w 1566862"/>
              <a:gd name="connsiteY52" fmla="*/ 14287 h 843245"/>
              <a:gd name="connsiteX53" fmla="*/ 762000 w 1566862"/>
              <a:gd name="connsiteY53" fmla="*/ 4762 h 843245"/>
              <a:gd name="connsiteX54" fmla="*/ 714375 w 1566862"/>
              <a:gd name="connsiteY54" fmla="*/ 0 h 843245"/>
              <a:gd name="connsiteX55" fmla="*/ 371475 w 1566862"/>
              <a:gd name="connsiteY55" fmla="*/ 4762 h 843245"/>
              <a:gd name="connsiteX56" fmla="*/ 319087 w 1566862"/>
              <a:gd name="connsiteY56" fmla="*/ 45244 h 843245"/>
              <a:gd name="connsiteX57" fmla="*/ 302419 w 1566862"/>
              <a:gd name="connsiteY57" fmla="*/ 76200 h 843245"/>
              <a:gd name="connsiteX58" fmla="*/ 276225 w 1566862"/>
              <a:gd name="connsiteY58" fmla="*/ 138112 h 843245"/>
              <a:gd name="connsiteX59" fmla="*/ 257175 w 1566862"/>
              <a:gd name="connsiteY59" fmla="*/ 180975 h 843245"/>
              <a:gd name="connsiteX60" fmla="*/ 242887 w 1566862"/>
              <a:gd name="connsiteY60" fmla="*/ 185737 h 843245"/>
              <a:gd name="connsiteX61" fmla="*/ 195262 w 1566862"/>
              <a:gd name="connsiteY61" fmla="*/ 180975 h 843245"/>
              <a:gd name="connsiteX62" fmla="*/ 166687 w 1566862"/>
              <a:gd name="connsiteY62" fmla="*/ 171450 h 843245"/>
              <a:gd name="connsiteX63" fmla="*/ 152400 w 1566862"/>
              <a:gd name="connsiteY63" fmla="*/ 166687 h 843245"/>
              <a:gd name="connsiteX64" fmla="*/ 76200 w 1566862"/>
              <a:gd name="connsiteY64" fmla="*/ 166687 h 843245"/>
              <a:gd name="connsiteX65" fmla="*/ 71437 w 1566862"/>
              <a:gd name="connsiteY65" fmla="*/ 247650 h 843245"/>
              <a:gd name="connsiteX66" fmla="*/ 38100 w 1566862"/>
              <a:gd name="connsiteY66" fmla="*/ 309562 h 843245"/>
              <a:gd name="connsiteX67" fmla="*/ 14287 w 1566862"/>
              <a:gd name="connsiteY67" fmla="*/ 352425 h 843245"/>
              <a:gd name="connsiteX68" fmla="*/ 0 w 1566862"/>
              <a:gd name="connsiteY68" fmla="*/ 481012 h 843245"/>
              <a:gd name="connsiteX69" fmla="*/ 4762 w 1566862"/>
              <a:gd name="connsiteY69" fmla="*/ 585787 h 843245"/>
              <a:gd name="connsiteX70" fmla="*/ 9525 w 1566862"/>
              <a:gd name="connsiteY70" fmla="*/ 600075 h 843245"/>
              <a:gd name="connsiteX71" fmla="*/ 52387 w 1566862"/>
              <a:gd name="connsiteY71" fmla="*/ 681037 h 843245"/>
              <a:gd name="connsiteX72" fmla="*/ 66675 w 1566862"/>
              <a:gd name="connsiteY72" fmla="*/ 685800 h 843245"/>
              <a:gd name="connsiteX73" fmla="*/ 152400 w 1566862"/>
              <a:gd name="connsiteY73" fmla="*/ 681037 h 843245"/>
              <a:gd name="connsiteX74" fmla="*/ 176212 w 1566862"/>
              <a:gd name="connsiteY74" fmla="*/ 661987 h 843245"/>
              <a:gd name="connsiteX75" fmla="*/ 209550 w 1566862"/>
              <a:gd name="connsiteY75" fmla="*/ 642937 h 843245"/>
              <a:gd name="connsiteX76" fmla="*/ 252412 w 1566862"/>
              <a:gd name="connsiteY76" fmla="*/ 647700 h 843245"/>
              <a:gd name="connsiteX77" fmla="*/ 328612 w 1566862"/>
              <a:gd name="connsiteY77" fmla="*/ 657225 h 843245"/>
              <a:gd name="connsiteX78" fmla="*/ 381000 w 1566862"/>
              <a:gd name="connsiteY78" fmla="*/ 671512 h 843245"/>
              <a:gd name="connsiteX79" fmla="*/ 433387 w 1566862"/>
              <a:gd name="connsiteY79" fmla="*/ 685800 h 843245"/>
              <a:gd name="connsiteX80" fmla="*/ 523875 w 1566862"/>
              <a:gd name="connsiteY80" fmla="*/ 700087 h 843245"/>
              <a:gd name="connsiteX81" fmla="*/ 538162 w 1566862"/>
              <a:gd name="connsiteY81" fmla="*/ 704850 h 843245"/>
              <a:gd name="connsiteX82" fmla="*/ 605790 w 1566862"/>
              <a:gd name="connsiteY82" fmla="*/ 820103 h 843245"/>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471612 w 1566862"/>
              <a:gd name="connsiteY8" fmla="*/ 771525 h 843801"/>
              <a:gd name="connsiteX9" fmla="*/ 1509712 w 1566862"/>
              <a:gd name="connsiteY9" fmla="*/ 762000 h 843801"/>
              <a:gd name="connsiteX10" fmla="*/ 1538287 w 1566862"/>
              <a:gd name="connsiteY10" fmla="*/ 738187 h 843801"/>
              <a:gd name="connsiteX11" fmla="*/ 1543050 w 1566862"/>
              <a:gd name="connsiteY11" fmla="*/ 723900 h 843801"/>
              <a:gd name="connsiteX12" fmla="*/ 1552575 w 1566862"/>
              <a:gd name="connsiteY12" fmla="*/ 709612 h 843801"/>
              <a:gd name="connsiteX13" fmla="*/ 1552575 w 1566862"/>
              <a:gd name="connsiteY13" fmla="*/ 657225 h 843801"/>
              <a:gd name="connsiteX14" fmla="*/ 1557337 w 1566862"/>
              <a:gd name="connsiteY14" fmla="*/ 619125 h 843801"/>
              <a:gd name="connsiteX15" fmla="*/ 1566862 w 1566862"/>
              <a:gd name="connsiteY15" fmla="*/ 590550 h 843801"/>
              <a:gd name="connsiteX16" fmla="*/ 1562100 w 1566862"/>
              <a:gd name="connsiteY16" fmla="*/ 481012 h 843801"/>
              <a:gd name="connsiteX17" fmla="*/ 1552575 w 1566862"/>
              <a:gd name="connsiteY17" fmla="*/ 452437 h 843801"/>
              <a:gd name="connsiteX18" fmla="*/ 1538287 w 1566862"/>
              <a:gd name="connsiteY18" fmla="*/ 442912 h 843801"/>
              <a:gd name="connsiteX19" fmla="*/ 1528762 w 1566862"/>
              <a:gd name="connsiteY19" fmla="*/ 428625 h 843801"/>
              <a:gd name="connsiteX20" fmla="*/ 1514475 w 1566862"/>
              <a:gd name="connsiteY20" fmla="*/ 423862 h 843801"/>
              <a:gd name="connsiteX21" fmla="*/ 1509712 w 1566862"/>
              <a:gd name="connsiteY21" fmla="*/ 409575 h 843801"/>
              <a:gd name="connsiteX22" fmla="*/ 1485900 w 1566862"/>
              <a:gd name="connsiteY22" fmla="*/ 390525 h 843801"/>
              <a:gd name="connsiteX23" fmla="*/ 1476375 w 1566862"/>
              <a:gd name="connsiteY23" fmla="*/ 376237 h 843801"/>
              <a:gd name="connsiteX24" fmla="*/ 1462087 w 1566862"/>
              <a:gd name="connsiteY24" fmla="*/ 366712 h 843801"/>
              <a:gd name="connsiteX25" fmla="*/ 1457325 w 1566862"/>
              <a:gd name="connsiteY25" fmla="*/ 352425 h 843801"/>
              <a:gd name="connsiteX26" fmla="*/ 1428750 w 1566862"/>
              <a:gd name="connsiteY26" fmla="*/ 333375 h 843801"/>
              <a:gd name="connsiteX27" fmla="*/ 1423987 w 1566862"/>
              <a:gd name="connsiteY27" fmla="*/ 319087 h 843801"/>
              <a:gd name="connsiteX28" fmla="*/ 1414462 w 1566862"/>
              <a:gd name="connsiteY28" fmla="*/ 304800 h 843801"/>
              <a:gd name="connsiteX29" fmla="*/ 1385887 w 1566862"/>
              <a:gd name="connsiteY29" fmla="*/ 280987 h 843801"/>
              <a:gd name="connsiteX30" fmla="*/ 1371600 w 1566862"/>
              <a:gd name="connsiteY30" fmla="*/ 276225 h 843801"/>
              <a:gd name="connsiteX31" fmla="*/ 1338262 w 1566862"/>
              <a:gd name="connsiteY31" fmla="*/ 257175 h 843801"/>
              <a:gd name="connsiteX32" fmla="*/ 1323975 w 1566862"/>
              <a:gd name="connsiteY32" fmla="*/ 252412 h 843801"/>
              <a:gd name="connsiteX33" fmla="*/ 1295400 w 1566862"/>
              <a:gd name="connsiteY33" fmla="*/ 233362 h 843801"/>
              <a:gd name="connsiteX34" fmla="*/ 1252537 w 1566862"/>
              <a:gd name="connsiteY34" fmla="*/ 214312 h 843801"/>
              <a:gd name="connsiteX35" fmla="*/ 1233487 w 1566862"/>
              <a:gd name="connsiteY35" fmla="*/ 185737 h 843801"/>
              <a:gd name="connsiteX36" fmla="*/ 1228725 w 1566862"/>
              <a:gd name="connsiteY36" fmla="*/ 171450 h 843801"/>
              <a:gd name="connsiteX37" fmla="*/ 1209675 w 1566862"/>
              <a:gd name="connsiteY37" fmla="*/ 161925 h 843801"/>
              <a:gd name="connsiteX38" fmla="*/ 1204912 w 1566862"/>
              <a:gd name="connsiteY38" fmla="*/ 147637 h 843801"/>
              <a:gd name="connsiteX39" fmla="*/ 1162050 w 1566862"/>
              <a:gd name="connsiteY39" fmla="*/ 133350 h 843801"/>
              <a:gd name="connsiteX40" fmla="*/ 1147762 w 1566862"/>
              <a:gd name="connsiteY40" fmla="*/ 128587 h 843801"/>
              <a:gd name="connsiteX41" fmla="*/ 1133475 w 1566862"/>
              <a:gd name="connsiteY41" fmla="*/ 123825 h 843801"/>
              <a:gd name="connsiteX42" fmla="*/ 1123950 w 1566862"/>
              <a:gd name="connsiteY42" fmla="*/ 109537 h 843801"/>
              <a:gd name="connsiteX43" fmla="*/ 1109662 w 1566862"/>
              <a:gd name="connsiteY43" fmla="*/ 104775 h 843801"/>
              <a:gd name="connsiteX44" fmla="*/ 1104900 w 1566862"/>
              <a:gd name="connsiteY44" fmla="*/ 90487 h 843801"/>
              <a:gd name="connsiteX45" fmla="*/ 1076325 w 1566862"/>
              <a:gd name="connsiteY45" fmla="*/ 80962 h 843801"/>
              <a:gd name="connsiteX46" fmla="*/ 1062037 w 1566862"/>
              <a:gd name="connsiteY46" fmla="*/ 76200 h 843801"/>
              <a:gd name="connsiteX47" fmla="*/ 1033462 w 1566862"/>
              <a:gd name="connsiteY47" fmla="*/ 57150 h 843801"/>
              <a:gd name="connsiteX48" fmla="*/ 1019175 w 1566862"/>
              <a:gd name="connsiteY48" fmla="*/ 47625 h 843801"/>
              <a:gd name="connsiteX49" fmla="*/ 990600 w 1566862"/>
              <a:gd name="connsiteY49" fmla="*/ 38100 h 843801"/>
              <a:gd name="connsiteX50" fmla="*/ 952500 w 1566862"/>
              <a:gd name="connsiteY50" fmla="*/ 28575 h 843801"/>
              <a:gd name="connsiteX51" fmla="*/ 823912 w 1566862"/>
              <a:gd name="connsiteY51" fmla="*/ 23812 h 843801"/>
              <a:gd name="connsiteX52" fmla="*/ 790575 w 1566862"/>
              <a:gd name="connsiteY52" fmla="*/ 14287 h 843801"/>
              <a:gd name="connsiteX53" fmla="*/ 762000 w 1566862"/>
              <a:gd name="connsiteY53" fmla="*/ 4762 h 843801"/>
              <a:gd name="connsiteX54" fmla="*/ 714375 w 1566862"/>
              <a:gd name="connsiteY54" fmla="*/ 0 h 843801"/>
              <a:gd name="connsiteX55" fmla="*/ 371475 w 1566862"/>
              <a:gd name="connsiteY55" fmla="*/ 4762 h 843801"/>
              <a:gd name="connsiteX56" fmla="*/ 319087 w 1566862"/>
              <a:gd name="connsiteY56" fmla="*/ 45244 h 843801"/>
              <a:gd name="connsiteX57" fmla="*/ 302419 w 1566862"/>
              <a:gd name="connsiteY57" fmla="*/ 76200 h 843801"/>
              <a:gd name="connsiteX58" fmla="*/ 276225 w 1566862"/>
              <a:gd name="connsiteY58" fmla="*/ 138112 h 843801"/>
              <a:gd name="connsiteX59" fmla="*/ 257175 w 1566862"/>
              <a:gd name="connsiteY59" fmla="*/ 180975 h 843801"/>
              <a:gd name="connsiteX60" fmla="*/ 242887 w 1566862"/>
              <a:gd name="connsiteY60" fmla="*/ 185737 h 843801"/>
              <a:gd name="connsiteX61" fmla="*/ 195262 w 1566862"/>
              <a:gd name="connsiteY61" fmla="*/ 180975 h 843801"/>
              <a:gd name="connsiteX62" fmla="*/ 166687 w 1566862"/>
              <a:gd name="connsiteY62" fmla="*/ 171450 h 843801"/>
              <a:gd name="connsiteX63" fmla="*/ 152400 w 1566862"/>
              <a:gd name="connsiteY63" fmla="*/ 166687 h 843801"/>
              <a:gd name="connsiteX64" fmla="*/ 76200 w 1566862"/>
              <a:gd name="connsiteY64" fmla="*/ 166687 h 843801"/>
              <a:gd name="connsiteX65" fmla="*/ 71437 w 1566862"/>
              <a:gd name="connsiteY65" fmla="*/ 247650 h 843801"/>
              <a:gd name="connsiteX66" fmla="*/ 38100 w 1566862"/>
              <a:gd name="connsiteY66" fmla="*/ 309562 h 843801"/>
              <a:gd name="connsiteX67" fmla="*/ 14287 w 1566862"/>
              <a:gd name="connsiteY67" fmla="*/ 352425 h 843801"/>
              <a:gd name="connsiteX68" fmla="*/ 0 w 1566862"/>
              <a:gd name="connsiteY68" fmla="*/ 481012 h 843801"/>
              <a:gd name="connsiteX69" fmla="*/ 4762 w 1566862"/>
              <a:gd name="connsiteY69" fmla="*/ 585787 h 843801"/>
              <a:gd name="connsiteX70" fmla="*/ 9525 w 1566862"/>
              <a:gd name="connsiteY70" fmla="*/ 600075 h 843801"/>
              <a:gd name="connsiteX71" fmla="*/ 52387 w 1566862"/>
              <a:gd name="connsiteY71" fmla="*/ 681037 h 843801"/>
              <a:gd name="connsiteX72" fmla="*/ 66675 w 1566862"/>
              <a:gd name="connsiteY72" fmla="*/ 685800 h 843801"/>
              <a:gd name="connsiteX73" fmla="*/ 152400 w 1566862"/>
              <a:gd name="connsiteY73" fmla="*/ 681037 h 843801"/>
              <a:gd name="connsiteX74" fmla="*/ 176212 w 1566862"/>
              <a:gd name="connsiteY74" fmla="*/ 661987 h 843801"/>
              <a:gd name="connsiteX75" fmla="*/ 209550 w 1566862"/>
              <a:gd name="connsiteY75" fmla="*/ 642937 h 843801"/>
              <a:gd name="connsiteX76" fmla="*/ 252412 w 1566862"/>
              <a:gd name="connsiteY76" fmla="*/ 647700 h 843801"/>
              <a:gd name="connsiteX77" fmla="*/ 328612 w 1566862"/>
              <a:gd name="connsiteY77" fmla="*/ 657225 h 843801"/>
              <a:gd name="connsiteX78" fmla="*/ 381000 w 1566862"/>
              <a:gd name="connsiteY78" fmla="*/ 671512 h 843801"/>
              <a:gd name="connsiteX79" fmla="*/ 433387 w 1566862"/>
              <a:gd name="connsiteY79" fmla="*/ 685800 h 843801"/>
              <a:gd name="connsiteX80" fmla="*/ 523875 w 1566862"/>
              <a:gd name="connsiteY80" fmla="*/ 700087 h 843801"/>
              <a:gd name="connsiteX81" fmla="*/ 538162 w 1566862"/>
              <a:gd name="connsiteY81" fmla="*/ 704850 h 843801"/>
              <a:gd name="connsiteX82" fmla="*/ 605790 w 1566862"/>
              <a:gd name="connsiteY82"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38262 w 1566862"/>
              <a:gd name="connsiteY30" fmla="*/ 257175 h 843801"/>
              <a:gd name="connsiteX31" fmla="*/ 1323975 w 1566862"/>
              <a:gd name="connsiteY31" fmla="*/ 252412 h 843801"/>
              <a:gd name="connsiteX32" fmla="*/ 1295400 w 1566862"/>
              <a:gd name="connsiteY32" fmla="*/ 233362 h 843801"/>
              <a:gd name="connsiteX33" fmla="*/ 1252537 w 1566862"/>
              <a:gd name="connsiteY33" fmla="*/ 214312 h 843801"/>
              <a:gd name="connsiteX34" fmla="*/ 1233487 w 1566862"/>
              <a:gd name="connsiteY34" fmla="*/ 185737 h 843801"/>
              <a:gd name="connsiteX35" fmla="*/ 1228725 w 1566862"/>
              <a:gd name="connsiteY35" fmla="*/ 171450 h 843801"/>
              <a:gd name="connsiteX36" fmla="*/ 1209675 w 1566862"/>
              <a:gd name="connsiteY36" fmla="*/ 161925 h 843801"/>
              <a:gd name="connsiteX37" fmla="*/ 1204912 w 1566862"/>
              <a:gd name="connsiteY37" fmla="*/ 147637 h 843801"/>
              <a:gd name="connsiteX38" fmla="*/ 1162050 w 1566862"/>
              <a:gd name="connsiteY38" fmla="*/ 133350 h 843801"/>
              <a:gd name="connsiteX39" fmla="*/ 1147762 w 1566862"/>
              <a:gd name="connsiteY39" fmla="*/ 128587 h 843801"/>
              <a:gd name="connsiteX40" fmla="*/ 1133475 w 1566862"/>
              <a:gd name="connsiteY40" fmla="*/ 123825 h 843801"/>
              <a:gd name="connsiteX41" fmla="*/ 1123950 w 1566862"/>
              <a:gd name="connsiteY41" fmla="*/ 109537 h 843801"/>
              <a:gd name="connsiteX42" fmla="*/ 1109662 w 1566862"/>
              <a:gd name="connsiteY42" fmla="*/ 104775 h 843801"/>
              <a:gd name="connsiteX43" fmla="*/ 1104900 w 1566862"/>
              <a:gd name="connsiteY43" fmla="*/ 90487 h 843801"/>
              <a:gd name="connsiteX44" fmla="*/ 1076325 w 1566862"/>
              <a:gd name="connsiteY44" fmla="*/ 80962 h 843801"/>
              <a:gd name="connsiteX45" fmla="*/ 1062037 w 1566862"/>
              <a:gd name="connsiteY45" fmla="*/ 76200 h 843801"/>
              <a:gd name="connsiteX46" fmla="*/ 1033462 w 1566862"/>
              <a:gd name="connsiteY46" fmla="*/ 57150 h 843801"/>
              <a:gd name="connsiteX47" fmla="*/ 1019175 w 1566862"/>
              <a:gd name="connsiteY47" fmla="*/ 47625 h 843801"/>
              <a:gd name="connsiteX48" fmla="*/ 990600 w 1566862"/>
              <a:gd name="connsiteY48" fmla="*/ 38100 h 843801"/>
              <a:gd name="connsiteX49" fmla="*/ 952500 w 1566862"/>
              <a:gd name="connsiteY49" fmla="*/ 28575 h 843801"/>
              <a:gd name="connsiteX50" fmla="*/ 823912 w 1566862"/>
              <a:gd name="connsiteY50" fmla="*/ 23812 h 843801"/>
              <a:gd name="connsiteX51" fmla="*/ 790575 w 1566862"/>
              <a:gd name="connsiteY51" fmla="*/ 14287 h 843801"/>
              <a:gd name="connsiteX52" fmla="*/ 762000 w 1566862"/>
              <a:gd name="connsiteY52" fmla="*/ 4762 h 843801"/>
              <a:gd name="connsiteX53" fmla="*/ 714375 w 1566862"/>
              <a:gd name="connsiteY53" fmla="*/ 0 h 843801"/>
              <a:gd name="connsiteX54" fmla="*/ 371475 w 1566862"/>
              <a:gd name="connsiteY54" fmla="*/ 4762 h 843801"/>
              <a:gd name="connsiteX55" fmla="*/ 319087 w 1566862"/>
              <a:gd name="connsiteY55" fmla="*/ 45244 h 843801"/>
              <a:gd name="connsiteX56" fmla="*/ 302419 w 1566862"/>
              <a:gd name="connsiteY56" fmla="*/ 76200 h 843801"/>
              <a:gd name="connsiteX57" fmla="*/ 276225 w 1566862"/>
              <a:gd name="connsiteY57" fmla="*/ 138112 h 843801"/>
              <a:gd name="connsiteX58" fmla="*/ 257175 w 1566862"/>
              <a:gd name="connsiteY58" fmla="*/ 180975 h 843801"/>
              <a:gd name="connsiteX59" fmla="*/ 242887 w 1566862"/>
              <a:gd name="connsiteY59" fmla="*/ 185737 h 843801"/>
              <a:gd name="connsiteX60" fmla="*/ 195262 w 1566862"/>
              <a:gd name="connsiteY60" fmla="*/ 180975 h 843801"/>
              <a:gd name="connsiteX61" fmla="*/ 166687 w 1566862"/>
              <a:gd name="connsiteY61" fmla="*/ 171450 h 843801"/>
              <a:gd name="connsiteX62" fmla="*/ 152400 w 1566862"/>
              <a:gd name="connsiteY62" fmla="*/ 166687 h 843801"/>
              <a:gd name="connsiteX63" fmla="*/ 76200 w 1566862"/>
              <a:gd name="connsiteY63" fmla="*/ 166687 h 843801"/>
              <a:gd name="connsiteX64" fmla="*/ 71437 w 1566862"/>
              <a:gd name="connsiteY64" fmla="*/ 247650 h 843801"/>
              <a:gd name="connsiteX65" fmla="*/ 38100 w 1566862"/>
              <a:gd name="connsiteY65" fmla="*/ 309562 h 843801"/>
              <a:gd name="connsiteX66" fmla="*/ 14287 w 1566862"/>
              <a:gd name="connsiteY66" fmla="*/ 352425 h 843801"/>
              <a:gd name="connsiteX67" fmla="*/ 0 w 1566862"/>
              <a:gd name="connsiteY67" fmla="*/ 481012 h 843801"/>
              <a:gd name="connsiteX68" fmla="*/ 4762 w 1566862"/>
              <a:gd name="connsiteY68" fmla="*/ 585787 h 843801"/>
              <a:gd name="connsiteX69" fmla="*/ 9525 w 1566862"/>
              <a:gd name="connsiteY69" fmla="*/ 600075 h 843801"/>
              <a:gd name="connsiteX70" fmla="*/ 52387 w 1566862"/>
              <a:gd name="connsiteY70" fmla="*/ 681037 h 843801"/>
              <a:gd name="connsiteX71" fmla="*/ 66675 w 1566862"/>
              <a:gd name="connsiteY71" fmla="*/ 685800 h 843801"/>
              <a:gd name="connsiteX72" fmla="*/ 152400 w 1566862"/>
              <a:gd name="connsiteY72" fmla="*/ 681037 h 843801"/>
              <a:gd name="connsiteX73" fmla="*/ 176212 w 1566862"/>
              <a:gd name="connsiteY73" fmla="*/ 661987 h 843801"/>
              <a:gd name="connsiteX74" fmla="*/ 209550 w 1566862"/>
              <a:gd name="connsiteY74" fmla="*/ 642937 h 843801"/>
              <a:gd name="connsiteX75" fmla="*/ 252412 w 1566862"/>
              <a:gd name="connsiteY75" fmla="*/ 647700 h 843801"/>
              <a:gd name="connsiteX76" fmla="*/ 328612 w 1566862"/>
              <a:gd name="connsiteY76" fmla="*/ 657225 h 843801"/>
              <a:gd name="connsiteX77" fmla="*/ 381000 w 1566862"/>
              <a:gd name="connsiteY77" fmla="*/ 671512 h 843801"/>
              <a:gd name="connsiteX78" fmla="*/ 433387 w 1566862"/>
              <a:gd name="connsiteY78" fmla="*/ 685800 h 843801"/>
              <a:gd name="connsiteX79" fmla="*/ 523875 w 1566862"/>
              <a:gd name="connsiteY79" fmla="*/ 700087 h 843801"/>
              <a:gd name="connsiteX80" fmla="*/ 538162 w 1566862"/>
              <a:gd name="connsiteY80" fmla="*/ 704850 h 843801"/>
              <a:gd name="connsiteX81" fmla="*/ 605790 w 1566862"/>
              <a:gd name="connsiteY81"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38262 w 1566862"/>
              <a:gd name="connsiteY30" fmla="*/ 257175 h 843801"/>
              <a:gd name="connsiteX31" fmla="*/ 1323975 w 1566862"/>
              <a:gd name="connsiteY31" fmla="*/ 252412 h 843801"/>
              <a:gd name="connsiteX32" fmla="*/ 1295400 w 1566862"/>
              <a:gd name="connsiteY32" fmla="*/ 233362 h 843801"/>
              <a:gd name="connsiteX33" fmla="*/ 1252537 w 1566862"/>
              <a:gd name="connsiteY33" fmla="*/ 214312 h 843801"/>
              <a:gd name="connsiteX34" fmla="*/ 1233487 w 1566862"/>
              <a:gd name="connsiteY34" fmla="*/ 185737 h 843801"/>
              <a:gd name="connsiteX35" fmla="*/ 1228725 w 1566862"/>
              <a:gd name="connsiteY35" fmla="*/ 171450 h 843801"/>
              <a:gd name="connsiteX36" fmla="*/ 1209675 w 1566862"/>
              <a:gd name="connsiteY36" fmla="*/ 161925 h 843801"/>
              <a:gd name="connsiteX37" fmla="*/ 1162050 w 1566862"/>
              <a:gd name="connsiteY37" fmla="*/ 133350 h 843801"/>
              <a:gd name="connsiteX38" fmla="*/ 1147762 w 1566862"/>
              <a:gd name="connsiteY38" fmla="*/ 128587 h 843801"/>
              <a:gd name="connsiteX39" fmla="*/ 1133475 w 1566862"/>
              <a:gd name="connsiteY39" fmla="*/ 123825 h 843801"/>
              <a:gd name="connsiteX40" fmla="*/ 1123950 w 1566862"/>
              <a:gd name="connsiteY40" fmla="*/ 109537 h 843801"/>
              <a:gd name="connsiteX41" fmla="*/ 1109662 w 1566862"/>
              <a:gd name="connsiteY41" fmla="*/ 104775 h 843801"/>
              <a:gd name="connsiteX42" fmla="*/ 1104900 w 1566862"/>
              <a:gd name="connsiteY42" fmla="*/ 90487 h 843801"/>
              <a:gd name="connsiteX43" fmla="*/ 1076325 w 1566862"/>
              <a:gd name="connsiteY43" fmla="*/ 80962 h 843801"/>
              <a:gd name="connsiteX44" fmla="*/ 1062037 w 1566862"/>
              <a:gd name="connsiteY44" fmla="*/ 76200 h 843801"/>
              <a:gd name="connsiteX45" fmla="*/ 1033462 w 1566862"/>
              <a:gd name="connsiteY45" fmla="*/ 57150 h 843801"/>
              <a:gd name="connsiteX46" fmla="*/ 1019175 w 1566862"/>
              <a:gd name="connsiteY46" fmla="*/ 47625 h 843801"/>
              <a:gd name="connsiteX47" fmla="*/ 990600 w 1566862"/>
              <a:gd name="connsiteY47" fmla="*/ 38100 h 843801"/>
              <a:gd name="connsiteX48" fmla="*/ 952500 w 1566862"/>
              <a:gd name="connsiteY48" fmla="*/ 28575 h 843801"/>
              <a:gd name="connsiteX49" fmla="*/ 823912 w 1566862"/>
              <a:gd name="connsiteY49" fmla="*/ 23812 h 843801"/>
              <a:gd name="connsiteX50" fmla="*/ 790575 w 1566862"/>
              <a:gd name="connsiteY50" fmla="*/ 14287 h 843801"/>
              <a:gd name="connsiteX51" fmla="*/ 762000 w 1566862"/>
              <a:gd name="connsiteY51" fmla="*/ 4762 h 843801"/>
              <a:gd name="connsiteX52" fmla="*/ 714375 w 1566862"/>
              <a:gd name="connsiteY52" fmla="*/ 0 h 843801"/>
              <a:gd name="connsiteX53" fmla="*/ 371475 w 1566862"/>
              <a:gd name="connsiteY53" fmla="*/ 4762 h 843801"/>
              <a:gd name="connsiteX54" fmla="*/ 319087 w 1566862"/>
              <a:gd name="connsiteY54" fmla="*/ 45244 h 843801"/>
              <a:gd name="connsiteX55" fmla="*/ 302419 w 1566862"/>
              <a:gd name="connsiteY55" fmla="*/ 76200 h 843801"/>
              <a:gd name="connsiteX56" fmla="*/ 276225 w 1566862"/>
              <a:gd name="connsiteY56" fmla="*/ 138112 h 843801"/>
              <a:gd name="connsiteX57" fmla="*/ 257175 w 1566862"/>
              <a:gd name="connsiteY57" fmla="*/ 180975 h 843801"/>
              <a:gd name="connsiteX58" fmla="*/ 242887 w 1566862"/>
              <a:gd name="connsiteY58" fmla="*/ 185737 h 843801"/>
              <a:gd name="connsiteX59" fmla="*/ 195262 w 1566862"/>
              <a:gd name="connsiteY59" fmla="*/ 180975 h 843801"/>
              <a:gd name="connsiteX60" fmla="*/ 166687 w 1566862"/>
              <a:gd name="connsiteY60" fmla="*/ 171450 h 843801"/>
              <a:gd name="connsiteX61" fmla="*/ 152400 w 1566862"/>
              <a:gd name="connsiteY61" fmla="*/ 166687 h 843801"/>
              <a:gd name="connsiteX62" fmla="*/ 76200 w 1566862"/>
              <a:gd name="connsiteY62" fmla="*/ 166687 h 843801"/>
              <a:gd name="connsiteX63" fmla="*/ 71437 w 1566862"/>
              <a:gd name="connsiteY63" fmla="*/ 247650 h 843801"/>
              <a:gd name="connsiteX64" fmla="*/ 38100 w 1566862"/>
              <a:gd name="connsiteY64" fmla="*/ 309562 h 843801"/>
              <a:gd name="connsiteX65" fmla="*/ 14287 w 1566862"/>
              <a:gd name="connsiteY65" fmla="*/ 352425 h 843801"/>
              <a:gd name="connsiteX66" fmla="*/ 0 w 1566862"/>
              <a:gd name="connsiteY66" fmla="*/ 481012 h 843801"/>
              <a:gd name="connsiteX67" fmla="*/ 4762 w 1566862"/>
              <a:gd name="connsiteY67" fmla="*/ 585787 h 843801"/>
              <a:gd name="connsiteX68" fmla="*/ 9525 w 1566862"/>
              <a:gd name="connsiteY68" fmla="*/ 600075 h 843801"/>
              <a:gd name="connsiteX69" fmla="*/ 52387 w 1566862"/>
              <a:gd name="connsiteY69" fmla="*/ 681037 h 843801"/>
              <a:gd name="connsiteX70" fmla="*/ 66675 w 1566862"/>
              <a:gd name="connsiteY70" fmla="*/ 685800 h 843801"/>
              <a:gd name="connsiteX71" fmla="*/ 152400 w 1566862"/>
              <a:gd name="connsiteY71" fmla="*/ 681037 h 843801"/>
              <a:gd name="connsiteX72" fmla="*/ 176212 w 1566862"/>
              <a:gd name="connsiteY72" fmla="*/ 661987 h 843801"/>
              <a:gd name="connsiteX73" fmla="*/ 209550 w 1566862"/>
              <a:gd name="connsiteY73" fmla="*/ 642937 h 843801"/>
              <a:gd name="connsiteX74" fmla="*/ 252412 w 1566862"/>
              <a:gd name="connsiteY74" fmla="*/ 647700 h 843801"/>
              <a:gd name="connsiteX75" fmla="*/ 328612 w 1566862"/>
              <a:gd name="connsiteY75" fmla="*/ 657225 h 843801"/>
              <a:gd name="connsiteX76" fmla="*/ 381000 w 1566862"/>
              <a:gd name="connsiteY76" fmla="*/ 671512 h 843801"/>
              <a:gd name="connsiteX77" fmla="*/ 433387 w 1566862"/>
              <a:gd name="connsiteY77" fmla="*/ 685800 h 843801"/>
              <a:gd name="connsiteX78" fmla="*/ 523875 w 1566862"/>
              <a:gd name="connsiteY78" fmla="*/ 700087 h 843801"/>
              <a:gd name="connsiteX79" fmla="*/ 538162 w 1566862"/>
              <a:gd name="connsiteY79" fmla="*/ 704850 h 843801"/>
              <a:gd name="connsiteX80" fmla="*/ 605790 w 1566862"/>
              <a:gd name="connsiteY80"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38262 w 1566862"/>
              <a:gd name="connsiteY30" fmla="*/ 257175 h 843801"/>
              <a:gd name="connsiteX31" fmla="*/ 1323975 w 1566862"/>
              <a:gd name="connsiteY31" fmla="*/ 252412 h 843801"/>
              <a:gd name="connsiteX32" fmla="*/ 1295400 w 1566862"/>
              <a:gd name="connsiteY32" fmla="*/ 233362 h 843801"/>
              <a:gd name="connsiteX33" fmla="*/ 1252537 w 1566862"/>
              <a:gd name="connsiteY33" fmla="*/ 214312 h 843801"/>
              <a:gd name="connsiteX34" fmla="*/ 1233487 w 1566862"/>
              <a:gd name="connsiteY34" fmla="*/ 185737 h 843801"/>
              <a:gd name="connsiteX35" fmla="*/ 1228725 w 1566862"/>
              <a:gd name="connsiteY35" fmla="*/ 171450 h 843801"/>
              <a:gd name="connsiteX36" fmla="*/ 1162050 w 1566862"/>
              <a:gd name="connsiteY36" fmla="*/ 133350 h 843801"/>
              <a:gd name="connsiteX37" fmla="*/ 1147762 w 1566862"/>
              <a:gd name="connsiteY37" fmla="*/ 128587 h 843801"/>
              <a:gd name="connsiteX38" fmla="*/ 1133475 w 1566862"/>
              <a:gd name="connsiteY38" fmla="*/ 123825 h 843801"/>
              <a:gd name="connsiteX39" fmla="*/ 1123950 w 1566862"/>
              <a:gd name="connsiteY39" fmla="*/ 109537 h 843801"/>
              <a:gd name="connsiteX40" fmla="*/ 1109662 w 1566862"/>
              <a:gd name="connsiteY40" fmla="*/ 104775 h 843801"/>
              <a:gd name="connsiteX41" fmla="*/ 1104900 w 1566862"/>
              <a:gd name="connsiteY41" fmla="*/ 90487 h 843801"/>
              <a:gd name="connsiteX42" fmla="*/ 1076325 w 1566862"/>
              <a:gd name="connsiteY42" fmla="*/ 80962 h 843801"/>
              <a:gd name="connsiteX43" fmla="*/ 1062037 w 1566862"/>
              <a:gd name="connsiteY43" fmla="*/ 76200 h 843801"/>
              <a:gd name="connsiteX44" fmla="*/ 1033462 w 1566862"/>
              <a:gd name="connsiteY44" fmla="*/ 57150 h 843801"/>
              <a:gd name="connsiteX45" fmla="*/ 1019175 w 1566862"/>
              <a:gd name="connsiteY45" fmla="*/ 47625 h 843801"/>
              <a:gd name="connsiteX46" fmla="*/ 990600 w 1566862"/>
              <a:gd name="connsiteY46" fmla="*/ 38100 h 843801"/>
              <a:gd name="connsiteX47" fmla="*/ 952500 w 1566862"/>
              <a:gd name="connsiteY47" fmla="*/ 28575 h 843801"/>
              <a:gd name="connsiteX48" fmla="*/ 823912 w 1566862"/>
              <a:gd name="connsiteY48" fmla="*/ 23812 h 843801"/>
              <a:gd name="connsiteX49" fmla="*/ 790575 w 1566862"/>
              <a:gd name="connsiteY49" fmla="*/ 14287 h 843801"/>
              <a:gd name="connsiteX50" fmla="*/ 762000 w 1566862"/>
              <a:gd name="connsiteY50" fmla="*/ 4762 h 843801"/>
              <a:gd name="connsiteX51" fmla="*/ 714375 w 1566862"/>
              <a:gd name="connsiteY51" fmla="*/ 0 h 843801"/>
              <a:gd name="connsiteX52" fmla="*/ 371475 w 1566862"/>
              <a:gd name="connsiteY52" fmla="*/ 4762 h 843801"/>
              <a:gd name="connsiteX53" fmla="*/ 319087 w 1566862"/>
              <a:gd name="connsiteY53" fmla="*/ 45244 h 843801"/>
              <a:gd name="connsiteX54" fmla="*/ 302419 w 1566862"/>
              <a:gd name="connsiteY54" fmla="*/ 76200 h 843801"/>
              <a:gd name="connsiteX55" fmla="*/ 276225 w 1566862"/>
              <a:gd name="connsiteY55" fmla="*/ 138112 h 843801"/>
              <a:gd name="connsiteX56" fmla="*/ 257175 w 1566862"/>
              <a:gd name="connsiteY56" fmla="*/ 180975 h 843801"/>
              <a:gd name="connsiteX57" fmla="*/ 242887 w 1566862"/>
              <a:gd name="connsiteY57" fmla="*/ 185737 h 843801"/>
              <a:gd name="connsiteX58" fmla="*/ 195262 w 1566862"/>
              <a:gd name="connsiteY58" fmla="*/ 180975 h 843801"/>
              <a:gd name="connsiteX59" fmla="*/ 166687 w 1566862"/>
              <a:gd name="connsiteY59" fmla="*/ 171450 h 843801"/>
              <a:gd name="connsiteX60" fmla="*/ 152400 w 1566862"/>
              <a:gd name="connsiteY60" fmla="*/ 166687 h 843801"/>
              <a:gd name="connsiteX61" fmla="*/ 76200 w 1566862"/>
              <a:gd name="connsiteY61" fmla="*/ 166687 h 843801"/>
              <a:gd name="connsiteX62" fmla="*/ 71437 w 1566862"/>
              <a:gd name="connsiteY62" fmla="*/ 247650 h 843801"/>
              <a:gd name="connsiteX63" fmla="*/ 38100 w 1566862"/>
              <a:gd name="connsiteY63" fmla="*/ 309562 h 843801"/>
              <a:gd name="connsiteX64" fmla="*/ 14287 w 1566862"/>
              <a:gd name="connsiteY64" fmla="*/ 352425 h 843801"/>
              <a:gd name="connsiteX65" fmla="*/ 0 w 1566862"/>
              <a:gd name="connsiteY65" fmla="*/ 481012 h 843801"/>
              <a:gd name="connsiteX66" fmla="*/ 4762 w 1566862"/>
              <a:gd name="connsiteY66" fmla="*/ 585787 h 843801"/>
              <a:gd name="connsiteX67" fmla="*/ 9525 w 1566862"/>
              <a:gd name="connsiteY67" fmla="*/ 600075 h 843801"/>
              <a:gd name="connsiteX68" fmla="*/ 52387 w 1566862"/>
              <a:gd name="connsiteY68" fmla="*/ 681037 h 843801"/>
              <a:gd name="connsiteX69" fmla="*/ 66675 w 1566862"/>
              <a:gd name="connsiteY69" fmla="*/ 685800 h 843801"/>
              <a:gd name="connsiteX70" fmla="*/ 152400 w 1566862"/>
              <a:gd name="connsiteY70" fmla="*/ 681037 h 843801"/>
              <a:gd name="connsiteX71" fmla="*/ 176212 w 1566862"/>
              <a:gd name="connsiteY71" fmla="*/ 661987 h 843801"/>
              <a:gd name="connsiteX72" fmla="*/ 209550 w 1566862"/>
              <a:gd name="connsiteY72" fmla="*/ 642937 h 843801"/>
              <a:gd name="connsiteX73" fmla="*/ 252412 w 1566862"/>
              <a:gd name="connsiteY73" fmla="*/ 647700 h 843801"/>
              <a:gd name="connsiteX74" fmla="*/ 328612 w 1566862"/>
              <a:gd name="connsiteY74" fmla="*/ 657225 h 843801"/>
              <a:gd name="connsiteX75" fmla="*/ 381000 w 1566862"/>
              <a:gd name="connsiteY75" fmla="*/ 671512 h 843801"/>
              <a:gd name="connsiteX76" fmla="*/ 433387 w 1566862"/>
              <a:gd name="connsiteY76" fmla="*/ 685800 h 843801"/>
              <a:gd name="connsiteX77" fmla="*/ 523875 w 1566862"/>
              <a:gd name="connsiteY77" fmla="*/ 700087 h 843801"/>
              <a:gd name="connsiteX78" fmla="*/ 538162 w 1566862"/>
              <a:gd name="connsiteY78" fmla="*/ 704850 h 843801"/>
              <a:gd name="connsiteX79" fmla="*/ 605790 w 1566862"/>
              <a:gd name="connsiteY79"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38262 w 1566862"/>
              <a:gd name="connsiteY30" fmla="*/ 257175 h 843801"/>
              <a:gd name="connsiteX31" fmla="*/ 1323975 w 1566862"/>
              <a:gd name="connsiteY31" fmla="*/ 252412 h 843801"/>
              <a:gd name="connsiteX32" fmla="*/ 1295400 w 1566862"/>
              <a:gd name="connsiteY32" fmla="*/ 233362 h 843801"/>
              <a:gd name="connsiteX33" fmla="*/ 1252537 w 1566862"/>
              <a:gd name="connsiteY33" fmla="*/ 214312 h 843801"/>
              <a:gd name="connsiteX34" fmla="*/ 1228725 w 1566862"/>
              <a:gd name="connsiteY34" fmla="*/ 171450 h 843801"/>
              <a:gd name="connsiteX35" fmla="*/ 1162050 w 1566862"/>
              <a:gd name="connsiteY35" fmla="*/ 133350 h 843801"/>
              <a:gd name="connsiteX36" fmla="*/ 1147762 w 1566862"/>
              <a:gd name="connsiteY36" fmla="*/ 128587 h 843801"/>
              <a:gd name="connsiteX37" fmla="*/ 1133475 w 1566862"/>
              <a:gd name="connsiteY37" fmla="*/ 123825 h 843801"/>
              <a:gd name="connsiteX38" fmla="*/ 1123950 w 1566862"/>
              <a:gd name="connsiteY38" fmla="*/ 109537 h 843801"/>
              <a:gd name="connsiteX39" fmla="*/ 1109662 w 1566862"/>
              <a:gd name="connsiteY39" fmla="*/ 104775 h 843801"/>
              <a:gd name="connsiteX40" fmla="*/ 1104900 w 1566862"/>
              <a:gd name="connsiteY40" fmla="*/ 90487 h 843801"/>
              <a:gd name="connsiteX41" fmla="*/ 1076325 w 1566862"/>
              <a:gd name="connsiteY41" fmla="*/ 80962 h 843801"/>
              <a:gd name="connsiteX42" fmla="*/ 1062037 w 1566862"/>
              <a:gd name="connsiteY42" fmla="*/ 76200 h 843801"/>
              <a:gd name="connsiteX43" fmla="*/ 1033462 w 1566862"/>
              <a:gd name="connsiteY43" fmla="*/ 57150 h 843801"/>
              <a:gd name="connsiteX44" fmla="*/ 1019175 w 1566862"/>
              <a:gd name="connsiteY44" fmla="*/ 47625 h 843801"/>
              <a:gd name="connsiteX45" fmla="*/ 990600 w 1566862"/>
              <a:gd name="connsiteY45" fmla="*/ 38100 h 843801"/>
              <a:gd name="connsiteX46" fmla="*/ 952500 w 1566862"/>
              <a:gd name="connsiteY46" fmla="*/ 28575 h 843801"/>
              <a:gd name="connsiteX47" fmla="*/ 823912 w 1566862"/>
              <a:gd name="connsiteY47" fmla="*/ 23812 h 843801"/>
              <a:gd name="connsiteX48" fmla="*/ 790575 w 1566862"/>
              <a:gd name="connsiteY48" fmla="*/ 14287 h 843801"/>
              <a:gd name="connsiteX49" fmla="*/ 762000 w 1566862"/>
              <a:gd name="connsiteY49" fmla="*/ 4762 h 843801"/>
              <a:gd name="connsiteX50" fmla="*/ 714375 w 1566862"/>
              <a:gd name="connsiteY50" fmla="*/ 0 h 843801"/>
              <a:gd name="connsiteX51" fmla="*/ 371475 w 1566862"/>
              <a:gd name="connsiteY51" fmla="*/ 4762 h 843801"/>
              <a:gd name="connsiteX52" fmla="*/ 319087 w 1566862"/>
              <a:gd name="connsiteY52" fmla="*/ 45244 h 843801"/>
              <a:gd name="connsiteX53" fmla="*/ 302419 w 1566862"/>
              <a:gd name="connsiteY53" fmla="*/ 76200 h 843801"/>
              <a:gd name="connsiteX54" fmla="*/ 276225 w 1566862"/>
              <a:gd name="connsiteY54" fmla="*/ 138112 h 843801"/>
              <a:gd name="connsiteX55" fmla="*/ 257175 w 1566862"/>
              <a:gd name="connsiteY55" fmla="*/ 180975 h 843801"/>
              <a:gd name="connsiteX56" fmla="*/ 242887 w 1566862"/>
              <a:gd name="connsiteY56" fmla="*/ 185737 h 843801"/>
              <a:gd name="connsiteX57" fmla="*/ 195262 w 1566862"/>
              <a:gd name="connsiteY57" fmla="*/ 180975 h 843801"/>
              <a:gd name="connsiteX58" fmla="*/ 166687 w 1566862"/>
              <a:gd name="connsiteY58" fmla="*/ 171450 h 843801"/>
              <a:gd name="connsiteX59" fmla="*/ 152400 w 1566862"/>
              <a:gd name="connsiteY59" fmla="*/ 166687 h 843801"/>
              <a:gd name="connsiteX60" fmla="*/ 76200 w 1566862"/>
              <a:gd name="connsiteY60" fmla="*/ 166687 h 843801"/>
              <a:gd name="connsiteX61" fmla="*/ 71437 w 1566862"/>
              <a:gd name="connsiteY61" fmla="*/ 247650 h 843801"/>
              <a:gd name="connsiteX62" fmla="*/ 38100 w 1566862"/>
              <a:gd name="connsiteY62" fmla="*/ 309562 h 843801"/>
              <a:gd name="connsiteX63" fmla="*/ 14287 w 1566862"/>
              <a:gd name="connsiteY63" fmla="*/ 352425 h 843801"/>
              <a:gd name="connsiteX64" fmla="*/ 0 w 1566862"/>
              <a:gd name="connsiteY64" fmla="*/ 481012 h 843801"/>
              <a:gd name="connsiteX65" fmla="*/ 4762 w 1566862"/>
              <a:gd name="connsiteY65" fmla="*/ 585787 h 843801"/>
              <a:gd name="connsiteX66" fmla="*/ 9525 w 1566862"/>
              <a:gd name="connsiteY66" fmla="*/ 600075 h 843801"/>
              <a:gd name="connsiteX67" fmla="*/ 52387 w 1566862"/>
              <a:gd name="connsiteY67" fmla="*/ 681037 h 843801"/>
              <a:gd name="connsiteX68" fmla="*/ 66675 w 1566862"/>
              <a:gd name="connsiteY68" fmla="*/ 685800 h 843801"/>
              <a:gd name="connsiteX69" fmla="*/ 152400 w 1566862"/>
              <a:gd name="connsiteY69" fmla="*/ 681037 h 843801"/>
              <a:gd name="connsiteX70" fmla="*/ 176212 w 1566862"/>
              <a:gd name="connsiteY70" fmla="*/ 661987 h 843801"/>
              <a:gd name="connsiteX71" fmla="*/ 209550 w 1566862"/>
              <a:gd name="connsiteY71" fmla="*/ 642937 h 843801"/>
              <a:gd name="connsiteX72" fmla="*/ 252412 w 1566862"/>
              <a:gd name="connsiteY72" fmla="*/ 647700 h 843801"/>
              <a:gd name="connsiteX73" fmla="*/ 328612 w 1566862"/>
              <a:gd name="connsiteY73" fmla="*/ 657225 h 843801"/>
              <a:gd name="connsiteX74" fmla="*/ 381000 w 1566862"/>
              <a:gd name="connsiteY74" fmla="*/ 671512 h 843801"/>
              <a:gd name="connsiteX75" fmla="*/ 433387 w 1566862"/>
              <a:gd name="connsiteY75" fmla="*/ 685800 h 843801"/>
              <a:gd name="connsiteX76" fmla="*/ 523875 w 1566862"/>
              <a:gd name="connsiteY76" fmla="*/ 700087 h 843801"/>
              <a:gd name="connsiteX77" fmla="*/ 538162 w 1566862"/>
              <a:gd name="connsiteY77" fmla="*/ 704850 h 843801"/>
              <a:gd name="connsiteX78" fmla="*/ 605790 w 1566862"/>
              <a:gd name="connsiteY78"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38262 w 1566862"/>
              <a:gd name="connsiteY30" fmla="*/ 257175 h 843801"/>
              <a:gd name="connsiteX31" fmla="*/ 1323975 w 1566862"/>
              <a:gd name="connsiteY31" fmla="*/ 252412 h 843801"/>
              <a:gd name="connsiteX32" fmla="*/ 1295400 w 1566862"/>
              <a:gd name="connsiteY32" fmla="*/ 233362 h 843801"/>
              <a:gd name="connsiteX33" fmla="*/ 1252537 w 1566862"/>
              <a:gd name="connsiteY33" fmla="*/ 214312 h 843801"/>
              <a:gd name="connsiteX34" fmla="*/ 1162050 w 1566862"/>
              <a:gd name="connsiteY34" fmla="*/ 133350 h 843801"/>
              <a:gd name="connsiteX35" fmla="*/ 1147762 w 1566862"/>
              <a:gd name="connsiteY35" fmla="*/ 128587 h 843801"/>
              <a:gd name="connsiteX36" fmla="*/ 1133475 w 1566862"/>
              <a:gd name="connsiteY36" fmla="*/ 123825 h 843801"/>
              <a:gd name="connsiteX37" fmla="*/ 1123950 w 1566862"/>
              <a:gd name="connsiteY37" fmla="*/ 109537 h 843801"/>
              <a:gd name="connsiteX38" fmla="*/ 1109662 w 1566862"/>
              <a:gd name="connsiteY38" fmla="*/ 104775 h 843801"/>
              <a:gd name="connsiteX39" fmla="*/ 1104900 w 1566862"/>
              <a:gd name="connsiteY39" fmla="*/ 90487 h 843801"/>
              <a:gd name="connsiteX40" fmla="*/ 1076325 w 1566862"/>
              <a:gd name="connsiteY40" fmla="*/ 80962 h 843801"/>
              <a:gd name="connsiteX41" fmla="*/ 1062037 w 1566862"/>
              <a:gd name="connsiteY41" fmla="*/ 76200 h 843801"/>
              <a:gd name="connsiteX42" fmla="*/ 1033462 w 1566862"/>
              <a:gd name="connsiteY42" fmla="*/ 57150 h 843801"/>
              <a:gd name="connsiteX43" fmla="*/ 1019175 w 1566862"/>
              <a:gd name="connsiteY43" fmla="*/ 47625 h 843801"/>
              <a:gd name="connsiteX44" fmla="*/ 990600 w 1566862"/>
              <a:gd name="connsiteY44" fmla="*/ 38100 h 843801"/>
              <a:gd name="connsiteX45" fmla="*/ 952500 w 1566862"/>
              <a:gd name="connsiteY45" fmla="*/ 28575 h 843801"/>
              <a:gd name="connsiteX46" fmla="*/ 823912 w 1566862"/>
              <a:gd name="connsiteY46" fmla="*/ 23812 h 843801"/>
              <a:gd name="connsiteX47" fmla="*/ 790575 w 1566862"/>
              <a:gd name="connsiteY47" fmla="*/ 14287 h 843801"/>
              <a:gd name="connsiteX48" fmla="*/ 762000 w 1566862"/>
              <a:gd name="connsiteY48" fmla="*/ 4762 h 843801"/>
              <a:gd name="connsiteX49" fmla="*/ 714375 w 1566862"/>
              <a:gd name="connsiteY49" fmla="*/ 0 h 843801"/>
              <a:gd name="connsiteX50" fmla="*/ 371475 w 1566862"/>
              <a:gd name="connsiteY50" fmla="*/ 4762 h 843801"/>
              <a:gd name="connsiteX51" fmla="*/ 319087 w 1566862"/>
              <a:gd name="connsiteY51" fmla="*/ 45244 h 843801"/>
              <a:gd name="connsiteX52" fmla="*/ 302419 w 1566862"/>
              <a:gd name="connsiteY52" fmla="*/ 76200 h 843801"/>
              <a:gd name="connsiteX53" fmla="*/ 276225 w 1566862"/>
              <a:gd name="connsiteY53" fmla="*/ 138112 h 843801"/>
              <a:gd name="connsiteX54" fmla="*/ 257175 w 1566862"/>
              <a:gd name="connsiteY54" fmla="*/ 180975 h 843801"/>
              <a:gd name="connsiteX55" fmla="*/ 242887 w 1566862"/>
              <a:gd name="connsiteY55" fmla="*/ 185737 h 843801"/>
              <a:gd name="connsiteX56" fmla="*/ 195262 w 1566862"/>
              <a:gd name="connsiteY56" fmla="*/ 180975 h 843801"/>
              <a:gd name="connsiteX57" fmla="*/ 166687 w 1566862"/>
              <a:gd name="connsiteY57" fmla="*/ 171450 h 843801"/>
              <a:gd name="connsiteX58" fmla="*/ 152400 w 1566862"/>
              <a:gd name="connsiteY58" fmla="*/ 166687 h 843801"/>
              <a:gd name="connsiteX59" fmla="*/ 76200 w 1566862"/>
              <a:gd name="connsiteY59" fmla="*/ 166687 h 843801"/>
              <a:gd name="connsiteX60" fmla="*/ 71437 w 1566862"/>
              <a:gd name="connsiteY60" fmla="*/ 247650 h 843801"/>
              <a:gd name="connsiteX61" fmla="*/ 38100 w 1566862"/>
              <a:gd name="connsiteY61" fmla="*/ 309562 h 843801"/>
              <a:gd name="connsiteX62" fmla="*/ 14287 w 1566862"/>
              <a:gd name="connsiteY62" fmla="*/ 352425 h 843801"/>
              <a:gd name="connsiteX63" fmla="*/ 0 w 1566862"/>
              <a:gd name="connsiteY63" fmla="*/ 481012 h 843801"/>
              <a:gd name="connsiteX64" fmla="*/ 4762 w 1566862"/>
              <a:gd name="connsiteY64" fmla="*/ 585787 h 843801"/>
              <a:gd name="connsiteX65" fmla="*/ 9525 w 1566862"/>
              <a:gd name="connsiteY65" fmla="*/ 600075 h 843801"/>
              <a:gd name="connsiteX66" fmla="*/ 52387 w 1566862"/>
              <a:gd name="connsiteY66" fmla="*/ 681037 h 843801"/>
              <a:gd name="connsiteX67" fmla="*/ 66675 w 1566862"/>
              <a:gd name="connsiteY67" fmla="*/ 685800 h 843801"/>
              <a:gd name="connsiteX68" fmla="*/ 152400 w 1566862"/>
              <a:gd name="connsiteY68" fmla="*/ 681037 h 843801"/>
              <a:gd name="connsiteX69" fmla="*/ 176212 w 1566862"/>
              <a:gd name="connsiteY69" fmla="*/ 661987 h 843801"/>
              <a:gd name="connsiteX70" fmla="*/ 209550 w 1566862"/>
              <a:gd name="connsiteY70" fmla="*/ 642937 h 843801"/>
              <a:gd name="connsiteX71" fmla="*/ 252412 w 1566862"/>
              <a:gd name="connsiteY71" fmla="*/ 647700 h 843801"/>
              <a:gd name="connsiteX72" fmla="*/ 328612 w 1566862"/>
              <a:gd name="connsiteY72" fmla="*/ 657225 h 843801"/>
              <a:gd name="connsiteX73" fmla="*/ 381000 w 1566862"/>
              <a:gd name="connsiteY73" fmla="*/ 671512 h 843801"/>
              <a:gd name="connsiteX74" fmla="*/ 433387 w 1566862"/>
              <a:gd name="connsiteY74" fmla="*/ 685800 h 843801"/>
              <a:gd name="connsiteX75" fmla="*/ 523875 w 1566862"/>
              <a:gd name="connsiteY75" fmla="*/ 700087 h 843801"/>
              <a:gd name="connsiteX76" fmla="*/ 538162 w 1566862"/>
              <a:gd name="connsiteY76" fmla="*/ 704850 h 843801"/>
              <a:gd name="connsiteX77" fmla="*/ 605790 w 1566862"/>
              <a:gd name="connsiteY77"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147762 w 1566862"/>
              <a:gd name="connsiteY34" fmla="*/ 128587 h 843801"/>
              <a:gd name="connsiteX35" fmla="*/ 1133475 w 1566862"/>
              <a:gd name="connsiteY35" fmla="*/ 123825 h 843801"/>
              <a:gd name="connsiteX36" fmla="*/ 1123950 w 1566862"/>
              <a:gd name="connsiteY36" fmla="*/ 109537 h 843801"/>
              <a:gd name="connsiteX37" fmla="*/ 1109662 w 1566862"/>
              <a:gd name="connsiteY37" fmla="*/ 104775 h 843801"/>
              <a:gd name="connsiteX38" fmla="*/ 1104900 w 1566862"/>
              <a:gd name="connsiteY38" fmla="*/ 90487 h 843801"/>
              <a:gd name="connsiteX39" fmla="*/ 1076325 w 1566862"/>
              <a:gd name="connsiteY39" fmla="*/ 80962 h 843801"/>
              <a:gd name="connsiteX40" fmla="*/ 1062037 w 1566862"/>
              <a:gd name="connsiteY40" fmla="*/ 76200 h 843801"/>
              <a:gd name="connsiteX41" fmla="*/ 1033462 w 1566862"/>
              <a:gd name="connsiteY41" fmla="*/ 57150 h 843801"/>
              <a:gd name="connsiteX42" fmla="*/ 1019175 w 1566862"/>
              <a:gd name="connsiteY42" fmla="*/ 47625 h 843801"/>
              <a:gd name="connsiteX43" fmla="*/ 990600 w 1566862"/>
              <a:gd name="connsiteY43" fmla="*/ 38100 h 843801"/>
              <a:gd name="connsiteX44" fmla="*/ 952500 w 1566862"/>
              <a:gd name="connsiteY44" fmla="*/ 28575 h 843801"/>
              <a:gd name="connsiteX45" fmla="*/ 823912 w 1566862"/>
              <a:gd name="connsiteY45" fmla="*/ 23812 h 843801"/>
              <a:gd name="connsiteX46" fmla="*/ 790575 w 1566862"/>
              <a:gd name="connsiteY46" fmla="*/ 14287 h 843801"/>
              <a:gd name="connsiteX47" fmla="*/ 762000 w 1566862"/>
              <a:gd name="connsiteY47" fmla="*/ 4762 h 843801"/>
              <a:gd name="connsiteX48" fmla="*/ 714375 w 1566862"/>
              <a:gd name="connsiteY48" fmla="*/ 0 h 843801"/>
              <a:gd name="connsiteX49" fmla="*/ 371475 w 1566862"/>
              <a:gd name="connsiteY49" fmla="*/ 4762 h 843801"/>
              <a:gd name="connsiteX50" fmla="*/ 319087 w 1566862"/>
              <a:gd name="connsiteY50" fmla="*/ 45244 h 843801"/>
              <a:gd name="connsiteX51" fmla="*/ 302419 w 1566862"/>
              <a:gd name="connsiteY51" fmla="*/ 76200 h 843801"/>
              <a:gd name="connsiteX52" fmla="*/ 276225 w 1566862"/>
              <a:gd name="connsiteY52" fmla="*/ 138112 h 843801"/>
              <a:gd name="connsiteX53" fmla="*/ 257175 w 1566862"/>
              <a:gd name="connsiteY53" fmla="*/ 180975 h 843801"/>
              <a:gd name="connsiteX54" fmla="*/ 242887 w 1566862"/>
              <a:gd name="connsiteY54" fmla="*/ 185737 h 843801"/>
              <a:gd name="connsiteX55" fmla="*/ 195262 w 1566862"/>
              <a:gd name="connsiteY55" fmla="*/ 180975 h 843801"/>
              <a:gd name="connsiteX56" fmla="*/ 166687 w 1566862"/>
              <a:gd name="connsiteY56" fmla="*/ 171450 h 843801"/>
              <a:gd name="connsiteX57" fmla="*/ 152400 w 1566862"/>
              <a:gd name="connsiteY57" fmla="*/ 166687 h 843801"/>
              <a:gd name="connsiteX58" fmla="*/ 76200 w 1566862"/>
              <a:gd name="connsiteY58" fmla="*/ 166687 h 843801"/>
              <a:gd name="connsiteX59" fmla="*/ 71437 w 1566862"/>
              <a:gd name="connsiteY59" fmla="*/ 247650 h 843801"/>
              <a:gd name="connsiteX60" fmla="*/ 38100 w 1566862"/>
              <a:gd name="connsiteY60" fmla="*/ 309562 h 843801"/>
              <a:gd name="connsiteX61" fmla="*/ 14287 w 1566862"/>
              <a:gd name="connsiteY61" fmla="*/ 352425 h 843801"/>
              <a:gd name="connsiteX62" fmla="*/ 0 w 1566862"/>
              <a:gd name="connsiteY62" fmla="*/ 481012 h 843801"/>
              <a:gd name="connsiteX63" fmla="*/ 4762 w 1566862"/>
              <a:gd name="connsiteY63" fmla="*/ 585787 h 843801"/>
              <a:gd name="connsiteX64" fmla="*/ 9525 w 1566862"/>
              <a:gd name="connsiteY64" fmla="*/ 600075 h 843801"/>
              <a:gd name="connsiteX65" fmla="*/ 52387 w 1566862"/>
              <a:gd name="connsiteY65" fmla="*/ 681037 h 843801"/>
              <a:gd name="connsiteX66" fmla="*/ 66675 w 1566862"/>
              <a:gd name="connsiteY66" fmla="*/ 685800 h 843801"/>
              <a:gd name="connsiteX67" fmla="*/ 152400 w 1566862"/>
              <a:gd name="connsiteY67" fmla="*/ 681037 h 843801"/>
              <a:gd name="connsiteX68" fmla="*/ 176212 w 1566862"/>
              <a:gd name="connsiteY68" fmla="*/ 661987 h 843801"/>
              <a:gd name="connsiteX69" fmla="*/ 209550 w 1566862"/>
              <a:gd name="connsiteY69" fmla="*/ 642937 h 843801"/>
              <a:gd name="connsiteX70" fmla="*/ 252412 w 1566862"/>
              <a:gd name="connsiteY70" fmla="*/ 647700 h 843801"/>
              <a:gd name="connsiteX71" fmla="*/ 328612 w 1566862"/>
              <a:gd name="connsiteY71" fmla="*/ 657225 h 843801"/>
              <a:gd name="connsiteX72" fmla="*/ 381000 w 1566862"/>
              <a:gd name="connsiteY72" fmla="*/ 671512 h 843801"/>
              <a:gd name="connsiteX73" fmla="*/ 433387 w 1566862"/>
              <a:gd name="connsiteY73" fmla="*/ 685800 h 843801"/>
              <a:gd name="connsiteX74" fmla="*/ 523875 w 1566862"/>
              <a:gd name="connsiteY74" fmla="*/ 700087 h 843801"/>
              <a:gd name="connsiteX75" fmla="*/ 538162 w 1566862"/>
              <a:gd name="connsiteY75" fmla="*/ 704850 h 843801"/>
              <a:gd name="connsiteX76" fmla="*/ 605790 w 1566862"/>
              <a:gd name="connsiteY76"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147762 w 1566862"/>
              <a:gd name="connsiteY34" fmla="*/ 128587 h 843801"/>
              <a:gd name="connsiteX35" fmla="*/ 1133475 w 1566862"/>
              <a:gd name="connsiteY35" fmla="*/ 123825 h 843801"/>
              <a:gd name="connsiteX36" fmla="*/ 1123950 w 1566862"/>
              <a:gd name="connsiteY36" fmla="*/ 109537 h 843801"/>
              <a:gd name="connsiteX37" fmla="*/ 1109662 w 1566862"/>
              <a:gd name="connsiteY37" fmla="*/ 104775 h 843801"/>
              <a:gd name="connsiteX38" fmla="*/ 1076325 w 1566862"/>
              <a:gd name="connsiteY38" fmla="*/ 80962 h 843801"/>
              <a:gd name="connsiteX39" fmla="*/ 1062037 w 1566862"/>
              <a:gd name="connsiteY39" fmla="*/ 76200 h 843801"/>
              <a:gd name="connsiteX40" fmla="*/ 1033462 w 1566862"/>
              <a:gd name="connsiteY40" fmla="*/ 57150 h 843801"/>
              <a:gd name="connsiteX41" fmla="*/ 1019175 w 1566862"/>
              <a:gd name="connsiteY41" fmla="*/ 47625 h 843801"/>
              <a:gd name="connsiteX42" fmla="*/ 990600 w 1566862"/>
              <a:gd name="connsiteY42" fmla="*/ 38100 h 843801"/>
              <a:gd name="connsiteX43" fmla="*/ 952500 w 1566862"/>
              <a:gd name="connsiteY43" fmla="*/ 28575 h 843801"/>
              <a:gd name="connsiteX44" fmla="*/ 823912 w 1566862"/>
              <a:gd name="connsiteY44" fmla="*/ 23812 h 843801"/>
              <a:gd name="connsiteX45" fmla="*/ 790575 w 1566862"/>
              <a:gd name="connsiteY45" fmla="*/ 14287 h 843801"/>
              <a:gd name="connsiteX46" fmla="*/ 762000 w 1566862"/>
              <a:gd name="connsiteY46" fmla="*/ 4762 h 843801"/>
              <a:gd name="connsiteX47" fmla="*/ 714375 w 1566862"/>
              <a:gd name="connsiteY47" fmla="*/ 0 h 843801"/>
              <a:gd name="connsiteX48" fmla="*/ 371475 w 1566862"/>
              <a:gd name="connsiteY48" fmla="*/ 4762 h 843801"/>
              <a:gd name="connsiteX49" fmla="*/ 319087 w 1566862"/>
              <a:gd name="connsiteY49" fmla="*/ 45244 h 843801"/>
              <a:gd name="connsiteX50" fmla="*/ 302419 w 1566862"/>
              <a:gd name="connsiteY50" fmla="*/ 76200 h 843801"/>
              <a:gd name="connsiteX51" fmla="*/ 276225 w 1566862"/>
              <a:gd name="connsiteY51" fmla="*/ 138112 h 843801"/>
              <a:gd name="connsiteX52" fmla="*/ 257175 w 1566862"/>
              <a:gd name="connsiteY52" fmla="*/ 180975 h 843801"/>
              <a:gd name="connsiteX53" fmla="*/ 242887 w 1566862"/>
              <a:gd name="connsiteY53" fmla="*/ 185737 h 843801"/>
              <a:gd name="connsiteX54" fmla="*/ 195262 w 1566862"/>
              <a:gd name="connsiteY54" fmla="*/ 180975 h 843801"/>
              <a:gd name="connsiteX55" fmla="*/ 166687 w 1566862"/>
              <a:gd name="connsiteY55" fmla="*/ 171450 h 843801"/>
              <a:gd name="connsiteX56" fmla="*/ 152400 w 1566862"/>
              <a:gd name="connsiteY56" fmla="*/ 166687 h 843801"/>
              <a:gd name="connsiteX57" fmla="*/ 76200 w 1566862"/>
              <a:gd name="connsiteY57" fmla="*/ 166687 h 843801"/>
              <a:gd name="connsiteX58" fmla="*/ 71437 w 1566862"/>
              <a:gd name="connsiteY58" fmla="*/ 247650 h 843801"/>
              <a:gd name="connsiteX59" fmla="*/ 38100 w 1566862"/>
              <a:gd name="connsiteY59" fmla="*/ 309562 h 843801"/>
              <a:gd name="connsiteX60" fmla="*/ 14287 w 1566862"/>
              <a:gd name="connsiteY60" fmla="*/ 352425 h 843801"/>
              <a:gd name="connsiteX61" fmla="*/ 0 w 1566862"/>
              <a:gd name="connsiteY61" fmla="*/ 481012 h 843801"/>
              <a:gd name="connsiteX62" fmla="*/ 4762 w 1566862"/>
              <a:gd name="connsiteY62" fmla="*/ 585787 h 843801"/>
              <a:gd name="connsiteX63" fmla="*/ 9525 w 1566862"/>
              <a:gd name="connsiteY63" fmla="*/ 600075 h 843801"/>
              <a:gd name="connsiteX64" fmla="*/ 52387 w 1566862"/>
              <a:gd name="connsiteY64" fmla="*/ 681037 h 843801"/>
              <a:gd name="connsiteX65" fmla="*/ 66675 w 1566862"/>
              <a:gd name="connsiteY65" fmla="*/ 685800 h 843801"/>
              <a:gd name="connsiteX66" fmla="*/ 152400 w 1566862"/>
              <a:gd name="connsiteY66" fmla="*/ 681037 h 843801"/>
              <a:gd name="connsiteX67" fmla="*/ 176212 w 1566862"/>
              <a:gd name="connsiteY67" fmla="*/ 661987 h 843801"/>
              <a:gd name="connsiteX68" fmla="*/ 209550 w 1566862"/>
              <a:gd name="connsiteY68" fmla="*/ 642937 h 843801"/>
              <a:gd name="connsiteX69" fmla="*/ 252412 w 1566862"/>
              <a:gd name="connsiteY69" fmla="*/ 647700 h 843801"/>
              <a:gd name="connsiteX70" fmla="*/ 328612 w 1566862"/>
              <a:gd name="connsiteY70" fmla="*/ 657225 h 843801"/>
              <a:gd name="connsiteX71" fmla="*/ 381000 w 1566862"/>
              <a:gd name="connsiteY71" fmla="*/ 671512 h 843801"/>
              <a:gd name="connsiteX72" fmla="*/ 433387 w 1566862"/>
              <a:gd name="connsiteY72" fmla="*/ 685800 h 843801"/>
              <a:gd name="connsiteX73" fmla="*/ 523875 w 1566862"/>
              <a:gd name="connsiteY73" fmla="*/ 700087 h 843801"/>
              <a:gd name="connsiteX74" fmla="*/ 538162 w 1566862"/>
              <a:gd name="connsiteY74" fmla="*/ 704850 h 843801"/>
              <a:gd name="connsiteX75" fmla="*/ 605790 w 1566862"/>
              <a:gd name="connsiteY75"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147762 w 1566862"/>
              <a:gd name="connsiteY34" fmla="*/ 128587 h 843801"/>
              <a:gd name="connsiteX35" fmla="*/ 1133475 w 1566862"/>
              <a:gd name="connsiteY35" fmla="*/ 123825 h 843801"/>
              <a:gd name="connsiteX36" fmla="*/ 1123950 w 1566862"/>
              <a:gd name="connsiteY36" fmla="*/ 109537 h 843801"/>
              <a:gd name="connsiteX37" fmla="*/ 1076325 w 1566862"/>
              <a:gd name="connsiteY37" fmla="*/ 80962 h 843801"/>
              <a:gd name="connsiteX38" fmla="*/ 1062037 w 1566862"/>
              <a:gd name="connsiteY38" fmla="*/ 76200 h 843801"/>
              <a:gd name="connsiteX39" fmla="*/ 1033462 w 1566862"/>
              <a:gd name="connsiteY39" fmla="*/ 57150 h 843801"/>
              <a:gd name="connsiteX40" fmla="*/ 1019175 w 1566862"/>
              <a:gd name="connsiteY40" fmla="*/ 47625 h 843801"/>
              <a:gd name="connsiteX41" fmla="*/ 990600 w 1566862"/>
              <a:gd name="connsiteY41" fmla="*/ 38100 h 843801"/>
              <a:gd name="connsiteX42" fmla="*/ 952500 w 1566862"/>
              <a:gd name="connsiteY42" fmla="*/ 28575 h 843801"/>
              <a:gd name="connsiteX43" fmla="*/ 823912 w 1566862"/>
              <a:gd name="connsiteY43" fmla="*/ 23812 h 843801"/>
              <a:gd name="connsiteX44" fmla="*/ 790575 w 1566862"/>
              <a:gd name="connsiteY44" fmla="*/ 14287 h 843801"/>
              <a:gd name="connsiteX45" fmla="*/ 762000 w 1566862"/>
              <a:gd name="connsiteY45" fmla="*/ 4762 h 843801"/>
              <a:gd name="connsiteX46" fmla="*/ 714375 w 1566862"/>
              <a:gd name="connsiteY46" fmla="*/ 0 h 843801"/>
              <a:gd name="connsiteX47" fmla="*/ 371475 w 1566862"/>
              <a:gd name="connsiteY47" fmla="*/ 4762 h 843801"/>
              <a:gd name="connsiteX48" fmla="*/ 319087 w 1566862"/>
              <a:gd name="connsiteY48" fmla="*/ 45244 h 843801"/>
              <a:gd name="connsiteX49" fmla="*/ 302419 w 1566862"/>
              <a:gd name="connsiteY49" fmla="*/ 76200 h 843801"/>
              <a:gd name="connsiteX50" fmla="*/ 276225 w 1566862"/>
              <a:gd name="connsiteY50" fmla="*/ 138112 h 843801"/>
              <a:gd name="connsiteX51" fmla="*/ 257175 w 1566862"/>
              <a:gd name="connsiteY51" fmla="*/ 180975 h 843801"/>
              <a:gd name="connsiteX52" fmla="*/ 242887 w 1566862"/>
              <a:gd name="connsiteY52" fmla="*/ 185737 h 843801"/>
              <a:gd name="connsiteX53" fmla="*/ 195262 w 1566862"/>
              <a:gd name="connsiteY53" fmla="*/ 180975 h 843801"/>
              <a:gd name="connsiteX54" fmla="*/ 166687 w 1566862"/>
              <a:gd name="connsiteY54" fmla="*/ 171450 h 843801"/>
              <a:gd name="connsiteX55" fmla="*/ 152400 w 1566862"/>
              <a:gd name="connsiteY55" fmla="*/ 166687 h 843801"/>
              <a:gd name="connsiteX56" fmla="*/ 76200 w 1566862"/>
              <a:gd name="connsiteY56" fmla="*/ 166687 h 843801"/>
              <a:gd name="connsiteX57" fmla="*/ 71437 w 1566862"/>
              <a:gd name="connsiteY57" fmla="*/ 247650 h 843801"/>
              <a:gd name="connsiteX58" fmla="*/ 38100 w 1566862"/>
              <a:gd name="connsiteY58" fmla="*/ 309562 h 843801"/>
              <a:gd name="connsiteX59" fmla="*/ 14287 w 1566862"/>
              <a:gd name="connsiteY59" fmla="*/ 352425 h 843801"/>
              <a:gd name="connsiteX60" fmla="*/ 0 w 1566862"/>
              <a:gd name="connsiteY60" fmla="*/ 481012 h 843801"/>
              <a:gd name="connsiteX61" fmla="*/ 4762 w 1566862"/>
              <a:gd name="connsiteY61" fmla="*/ 585787 h 843801"/>
              <a:gd name="connsiteX62" fmla="*/ 9525 w 1566862"/>
              <a:gd name="connsiteY62" fmla="*/ 600075 h 843801"/>
              <a:gd name="connsiteX63" fmla="*/ 52387 w 1566862"/>
              <a:gd name="connsiteY63" fmla="*/ 681037 h 843801"/>
              <a:gd name="connsiteX64" fmla="*/ 66675 w 1566862"/>
              <a:gd name="connsiteY64" fmla="*/ 685800 h 843801"/>
              <a:gd name="connsiteX65" fmla="*/ 152400 w 1566862"/>
              <a:gd name="connsiteY65" fmla="*/ 681037 h 843801"/>
              <a:gd name="connsiteX66" fmla="*/ 176212 w 1566862"/>
              <a:gd name="connsiteY66" fmla="*/ 661987 h 843801"/>
              <a:gd name="connsiteX67" fmla="*/ 209550 w 1566862"/>
              <a:gd name="connsiteY67" fmla="*/ 642937 h 843801"/>
              <a:gd name="connsiteX68" fmla="*/ 252412 w 1566862"/>
              <a:gd name="connsiteY68" fmla="*/ 647700 h 843801"/>
              <a:gd name="connsiteX69" fmla="*/ 328612 w 1566862"/>
              <a:gd name="connsiteY69" fmla="*/ 657225 h 843801"/>
              <a:gd name="connsiteX70" fmla="*/ 381000 w 1566862"/>
              <a:gd name="connsiteY70" fmla="*/ 671512 h 843801"/>
              <a:gd name="connsiteX71" fmla="*/ 433387 w 1566862"/>
              <a:gd name="connsiteY71" fmla="*/ 685800 h 843801"/>
              <a:gd name="connsiteX72" fmla="*/ 523875 w 1566862"/>
              <a:gd name="connsiteY72" fmla="*/ 700087 h 843801"/>
              <a:gd name="connsiteX73" fmla="*/ 538162 w 1566862"/>
              <a:gd name="connsiteY73" fmla="*/ 704850 h 843801"/>
              <a:gd name="connsiteX74" fmla="*/ 605790 w 1566862"/>
              <a:gd name="connsiteY74"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147762 w 1566862"/>
              <a:gd name="connsiteY34" fmla="*/ 128587 h 843801"/>
              <a:gd name="connsiteX35" fmla="*/ 1133475 w 1566862"/>
              <a:gd name="connsiteY35" fmla="*/ 123825 h 843801"/>
              <a:gd name="connsiteX36" fmla="*/ 1076325 w 1566862"/>
              <a:gd name="connsiteY36" fmla="*/ 80962 h 843801"/>
              <a:gd name="connsiteX37" fmla="*/ 1062037 w 1566862"/>
              <a:gd name="connsiteY37" fmla="*/ 76200 h 843801"/>
              <a:gd name="connsiteX38" fmla="*/ 1033462 w 1566862"/>
              <a:gd name="connsiteY38" fmla="*/ 57150 h 843801"/>
              <a:gd name="connsiteX39" fmla="*/ 1019175 w 1566862"/>
              <a:gd name="connsiteY39" fmla="*/ 47625 h 843801"/>
              <a:gd name="connsiteX40" fmla="*/ 990600 w 1566862"/>
              <a:gd name="connsiteY40" fmla="*/ 38100 h 843801"/>
              <a:gd name="connsiteX41" fmla="*/ 952500 w 1566862"/>
              <a:gd name="connsiteY41" fmla="*/ 28575 h 843801"/>
              <a:gd name="connsiteX42" fmla="*/ 823912 w 1566862"/>
              <a:gd name="connsiteY42" fmla="*/ 23812 h 843801"/>
              <a:gd name="connsiteX43" fmla="*/ 790575 w 1566862"/>
              <a:gd name="connsiteY43" fmla="*/ 14287 h 843801"/>
              <a:gd name="connsiteX44" fmla="*/ 762000 w 1566862"/>
              <a:gd name="connsiteY44" fmla="*/ 4762 h 843801"/>
              <a:gd name="connsiteX45" fmla="*/ 714375 w 1566862"/>
              <a:gd name="connsiteY45" fmla="*/ 0 h 843801"/>
              <a:gd name="connsiteX46" fmla="*/ 371475 w 1566862"/>
              <a:gd name="connsiteY46" fmla="*/ 4762 h 843801"/>
              <a:gd name="connsiteX47" fmla="*/ 319087 w 1566862"/>
              <a:gd name="connsiteY47" fmla="*/ 45244 h 843801"/>
              <a:gd name="connsiteX48" fmla="*/ 302419 w 1566862"/>
              <a:gd name="connsiteY48" fmla="*/ 76200 h 843801"/>
              <a:gd name="connsiteX49" fmla="*/ 276225 w 1566862"/>
              <a:gd name="connsiteY49" fmla="*/ 138112 h 843801"/>
              <a:gd name="connsiteX50" fmla="*/ 257175 w 1566862"/>
              <a:gd name="connsiteY50" fmla="*/ 180975 h 843801"/>
              <a:gd name="connsiteX51" fmla="*/ 242887 w 1566862"/>
              <a:gd name="connsiteY51" fmla="*/ 185737 h 843801"/>
              <a:gd name="connsiteX52" fmla="*/ 195262 w 1566862"/>
              <a:gd name="connsiteY52" fmla="*/ 180975 h 843801"/>
              <a:gd name="connsiteX53" fmla="*/ 166687 w 1566862"/>
              <a:gd name="connsiteY53" fmla="*/ 171450 h 843801"/>
              <a:gd name="connsiteX54" fmla="*/ 152400 w 1566862"/>
              <a:gd name="connsiteY54" fmla="*/ 166687 h 843801"/>
              <a:gd name="connsiteX55" fmla="*/ 76200 w 1566862"/>
              <a:gd name="connsiteY55" fmla="*/ 166687 h 843801"/>
              <a:gd name="connsiteX56" fmla="*/ 71437 w 1566862"/>
              <a:gd name="connsiteY56" fmla="*/ 247650 h 843801"/>
              <a:gd name="connsiteX57" fmla="*/ 38100 w 1566862"/>
              <a:gd name="connsiteY57" fmla="*/ 309562 h 843801"/>
              <a:gd name="connsiteX58" fmla="*/ 14287 w 1566862"/>
              <a:gd name="connsiteY58" fmla="*/ 352425 h 843801"/>
              <a:gd name="connsiteX59" fmla="*/ 0 w 1566862"/>
              <a:gd name="connsiteY59" fmla="*/ 481012 h 843801"/>
              <a:gd name="connsiteX60" fmla="*/ 4762 w 1566862"/>
              <a:gd name="connsiteY60" fmla="*/ 585787 h 843801"/>
              <a:gd name="connsiteX61" fmla="*/ 9525 w 1566862"/>
              <a:gd name="connsiteY61" fmla="*/ 600075 h 843801"/>
              <a:gd name="connsiteX62" fmla="*/ 52387 w 1566862"/>
              <a:gd name="connsiteY62" fmla="*/ 681037 h 843801"/>
              <a:gd name="connsiteX63" fmla="*/ 66675 w 1566862"/>
              <a:gd name="connsiteY63" fmla="*/ 685800 h 843801"/>
              <a:gd name="connsiteX64" fmla="*/ 152400 w 1566862"/>
              <a:gd name="connsiteY64" fmla="*/ 681037 h 843801"/>
              <a:gd name="connsiteX65" fmla="*/ 176212 w 1566862"/>
              <a:gd name="connsiteY65" fmla="*/ 661987 h 843801"/>
              <a:gd name="connsiteX66" fmla="*/ 209550 w 1566862"/>
              <a:gd name="connsiteY66" fmla="*/ 642937 h 843801"/>
              <a:gd name="connsiteX67" fmla="*/ 252412 w 1566862"/>
              <a:gd name="connsiteY67" fmla="*/ 647700 h 843801"/>
              <a:gd name="connsiteX68" fmla="*/ 328612 w 1566862"/>
              <a:gd name="connsiteY68" fmla="*/ 657225 h 843801"/>
              <a:gd name="connsiteX69" fmla="*/ 381000 w 1566862"/>
              <a:gd name="connsiteY69" fmla="*/ 671512 h 843801"/>
              <a:gd name="connsiteX70" fmla="*/ 433387 w 1566862"/>
              <a:gd name="connsiteY70" fmla="*/ 685800 h 843801"/>
              <a:gd name="connsiteX71" fmla="*/ 523875 w 1566862"/>
              <a:gd name="connsiteY71" fmla="*/ 700087 h 843801"/>
              <a:gd name="connsiteX72" fmla="*/ 538162 w 1566862"/>
              <a:gd name="connsiteY72" fmla="*/ 704850 h 843801"/>
              <a:gd name="connsiteX73" fmla="*/ 605790 w 1566862"/>
              <a:gd name="connsiteY73"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147762 w 1566862"/>
              <a:gd name="connsiteY34" fmla="*/ 128587 h 843801"/>
              <a:gd name="connsiteX35" fmla="*/ 1076325 w 1566862"/>
              <a:gd name="connsiteY35" fmla="*/ 80962 h 843801"/>
              <a:gd name="connsiteX36" fmla="*/ 1062037 w 1566862"/>
              <a:gd name="connsiteY36" fmla="*/ 76200 h 843801"/>
              <a:gd name="connsiteX37" fmla="*/ 1033462 w 1566862"/>
              <a:gd name="connsiteY37" fmla="*/ 57150 h 843801"/>
              <a:gd name="connsiteX38" fmla="*/ 1019175 w 1566862"/>
              <a:gd name="connsiteY38" fmla="*/ 47625 h 843801"/>
              <a:gd name="connsiteX39" fmla="*/ 990600 w 1566862"/>
              <a:gd name="connsiteY39" fmla="*/ 38100 h 843801"/>
              <a:gd name="connsiteX40" fmla="*/ 952500 w 1566862"/>
              <a:gd name="connsiteY40" fmla="*/ 28575 h 843801"/>
              <a:gd name="connsiteX41" fmla="*/ 823912 w 1566862"/>
              <a:gd name="connsiteY41" fmla="*/ 23812 h 843801"/>
              <a:gd name="connsiteX42" fmla="*/ 790575 w 1566862"/>
              <a:gd name="connsiteY42" fmla="*/ 14287 h 843801"/>
              <a:gd name="connsiteX43" fmla="*/ 762000 w 1566862"/>
              <a:gd name="connsiteY43" fmla="*/ 4762 h 843801"/>
              <a:gd name="connsiteX44" fmla="*/ 714375 w 1566862"/>
              <a:gd name="connsiteY44" fmla="*/ 0 h 843801"/>
              <a:gd name="connsiteX45" fmla="*/ 371475 w 1566862"/>
              <a:gd name="connsiteY45" fmla="*/ 4762 h 843801"/>
              <a:gd name="connsiteX46" fmla="*/ 319087 w 1566862"/>
              <a:gd name="connsiteY46" fmla="*/ 45244 h 843801"/>
              <a:gd name="connsiteX47" fmla="*/ 302419 w 1566862"/>
              <a:gd name="connsiteY47" fmla="*/ 76200 h 843801"/>
              <a:gd name="connsiteX48" fmla="*/ 276225 w 1566862"/>
              <a:gd name="connsiteY48" fmla="*/ 138112 h 843801"/>
              <a:gd name="connsiteX49" fmla="*/ 257175 w 1566862"/>
              <a:gd name="connsiteY49" fmla="*/ 180975 h 843801"/>
              <a:gd name="connsiteX50" fmla="*/ 242887 w 1566862"/>
              <a:gd name="connsiteY50" fmla="*/ 185737 h 843801"/>
              <a:gd name="connsiteX51" fmla="*/ 195262 w 1566862"/>
              <a:gd name="connsiteY51" fmla="*/ 180975 h 843801"/>
              <a:gd name="connsiteX52" fmla="*/ 166687 w 1566862"/>
              <a:gd name="connsiteY52" fmla="*/ 171450 h 843801"/>
              <a:gd name="connsiteX53" fmla="*/ 152400 w 1566862"/>
              <a:gd name="connsiteY53" fmla="*/ 166687 h 843801"/>
              <a:gd name="connsiteX54" fmla="*/ 76200 w 1566862"/>
              <a:gd name="connsiteY54" fmla="*/ 166687 h 843801"/>
              <a:gd name="connsiteX55" fmla="*/ 71437 w 1566862"/>
              <a:gd name="connsiteY55" fmla="*/ 247650 h 843801"/>
              <a:gd name="connsiteX56" fmla="*/ 38100 w 1566862"/>
              <a:gd name="connsiteY56" fmla="*/ 309562 h 843801"/>
              <a:gd name="connsiteX57" fmla="*/ 14287 w 1566862"/>
              <a:gd name="connsiteY57" fmla="*/ 352425 h 843801"/>
              <a:gd name="connsiteX58" fmla="*/ 0 w 1566862"/>
              <a:gd name="connsiteY58" fmla="*/ 481012 h 843801"/>
              <a:gd name="connsiteX59" fmla="*/ 4762 w 1566862"/>
              <a:gd name="connsiteY59" fmla="*/ 585787 h 843801"/>
              <a:gd name="connsiteX60" fmla="*/ 9525 w 1566862"/>
              <a:gd name="connsiteY60" fmla="*/ 600075 h 843801"/>
              <a:gd name="connsiteX61" fmla="*/ 52387 w 1566862"/>
              <a:gd name="connsiteY61" fmla="*/ 681037 h 843801"/>
              <a:gd name="connsiteX62" fmla="*/ 66675 w 1566862"/>
              <a:gd name="connsiteY62" fmla="*/ 685800 h 843801"/>
              <a:gd name="connsiteX63" fmla="*/ 152400 w 1566862"/>
              <a:gd name="connsiteY63" fmla="*/ 681037 h 843801"/>
              <a:gd name="connsiteX64" fmla="*/ 176212 w 1566862"/>
              <a:gd name="connsiteY64" fmla="*/ 661987 h 843801"/>
              <a:gd name="connsiteX65" fmla="*/ 209550 w 1566862"/>
              <a:gd name="connsiteY65" fmla="*/ 642937 h 843801"/>
              <a:gd name="connsiteX66" fmla="*/ 252412 w 1566862"/>
              <a:gd name="connsiteY66" fmla="*/ 647700 h 843801"/>
              <a:gd name="connsiteX67" fmla="*/ 328612 w 1566862"/>
              <a:gd name="connsiteY67" fmla="*/ 657225 h 843801"/>
              <a:gd name="connsiteX68" fmla="*/ 381000 w 1566862"/>
              <a:gd name="connsiteY68" fmla="*/ 671512 h 843801"/>
              <a:gd name="connsiteX69" fmla="*/ 433387 w 1566862"/>
              <a:gd name="connsiteY69" fmla="*/ 685800 h 843801"/>
              <a:gd name="connsiteX70" fmla="*/ 523875 w 1566862"/>
              <a:gd name="connsiteY70" fmla="*/ 700087 h 843801"/>
              <a:gd name="connsiteX71" fmla="*/ 538162 w 1566862"/>
              <a:gd name="connsiteY71" fmla="*/ 704850 h 843801"/>
              <a:gd name="connsiteX72" fmla="*/ 605790 w 1566862"/>
              <a:gd name="connsiteY72"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162050 w 1566862"/>
              <a:gd name="connsiteY33" fmla="*/ 133350 h 843801"/>
              <a:gd name="connsiteX34" fmla="*/ 1076325 w 1566862"/>
              <a:gd name="connsiteY34" fmla="*/ 80962 h 843801"/>
              <a:gd name="connsiteX35" fmla="*/ 1062037 w 1566862"/>
              <a:gd name="connsiteY35" fmla="*/ 76200 h 843801"/>
              <a:gd name="connsiteX36" fmla="*/ 1033462 w 1566862"/>
              <a:gd name="connsiteY36" fmla="*/ 57150 h 843801"/>
              <a:gd name="connsiteX37" fmla="*/ 1019175 w 1566862"/>
              <a:gd name="connsiteY37" fmla="*/ 47625 h 843801"/>
              <a:gd name="connsiteX38" fmla="*/ 990600 w 1566862"/>
              <a:gd name="connsiteY38" fmla="*/ 38100 h 843801"/>
              <a:gd name="connsiteX39" fmla="*/ 952500 w 1566862"/>
              <a:gd name="connsiteY39" fmla="*/ 28575 h 843801"/>
              <a:gd name="connsiteX40" fmla="*/ 823912 w 1566862"/>
              <a:gd name="connsiteY40" fmla="*/ 23812 h 843801"/>
              <a:gd name="connsiteX41" fmla="*/ 790575 w 1566862"/>
              <a:gd name="connsiteY41" fmla="*/ 14287 h 843801"/>
              <a:gd name="connsiteX42" fmla="*/ 762000 w 1566862"/>
              <a:gd name="connsiteY42" fmla="*/ 4762 h 843801"/>
              <a:gd name="connsiteX43" fmla="*/ 714375 w 1566862"/>
              <a:gd name="connsiteY43" fmla="*/ 0 h 843801"/>
              <a:gd name="connsiteX44" fmla="*/ 371475 w 1566862"/>
              <a:gd name="connsiteY44" fmla="*/ 4762 h 843801"/>
              <a:gd name="connsiteX45" fmla="*/ 319087 w 1566862"/>
              <a:gd name="connsiteY45" fmla="*/ 45244 h 843801"/>
              <a:gd name="connsiteX46" fmla="*/ 302419 w 1566862"/>
              <a:gd name="connsiteY46" fmla="*/ 76200 h 843801"/>
              <a:gd name="connsiteX47" fmla="*/ 276225 w 1566862"/>
              <a:gd name="connsiteY47" fmla="*/ 138112 h 843801"/>
              <a:gd name="connsiteX48" fmla="*/ 257175 w 1566862"/>
              <a:gd name="connsiteY48" fmla="*/ 180975 h 843801"/>
              <a:gd name="connsiteX49" fmla="*/ 242887 w 1566862"/>
              <a:gd name="connsiteY49" fmla="*/ 185737 h 843801"/>
              <a:gd name="connsiteX50" fmla="*/ 195262 w 1566862"/>
              <a:gd name="connsiteY50" fmla="*/ 180975 h 843801"/>
              <a:gd name="connsiteX51" fmla="*/ 166687 w 1566862"/>
              <a:gd name="connsiteY51" fmla="*/ 171450 h 843801"/>
              <a:gd name="connsiteX52" fmla="*/ 152400 w 1566862"/>
              <a:gd name="connsiteY52" fmla="*/ 166687 h 843801"/>
              <a:gd name="connsiteX53" fmla="*/ 76200 w 1566862"/>
              <a:gd name="connsiteY53" fmla="*/ 166687 h 843801"/>
              <a:gd name="connsiteX54" fmla="*/ 71437 w 1566862"/>
              <a:gd name="connsiteY54" fmla="*/ 247650 h 843801"/>
              <a:gd name="connsiteX55" fmla="*/ 38100 w 1566862"/>
              <a:gd name="connsiteY55" fmla="*/ 309562 h 843801"/>
              <a:gd name="connsiteX56" fmla="*/ 14287 w 1566862"/>
              <a:gd name="connsiteY56" fmla="*/ 352425 h 843801"/>
              <a:gd name="connsiteX57" fmla="*/ 0 w 1566862"/>
              <a:gd name="connsiteY57" fmla="*/ 481012 h 843801"/>
              <a:gd name="connsiteX58" fmla="*/ 4762 w 1566862"/>
              <a:gd name="connsiteY58" fmla="*/ 585787 h 843801"/>
              <a:gd name="connsiteX59" fmla="*/ 9525 w 1566862"/>
              <a:gd name="connsiteY59" fmla="*/ 600075 h 843801"/>
              <a:gd name="connsiteX60" fmla="*/ 52387 w 1566862"/>
              <a:gd name="connsiteY60" fmla="*/ 681037 h 843801"/>
              <a:gd name="connsiteX61" fmla="*/ 66675 w 1566862"/>
              <a:gd name="connsiteY61" fmla="*/ 685800 h 843801"/>
              <a:gd name="connsiteX62" fmla="*/ 152400 w 1566862"/>
              <a:gd name="connsiteY62" fmla="*/ 681037 h 843801"/>
              <a:gd name="connsiteX63" fmla="*/ 176212 w 1566862"/>
              <a:gd name="connsiteY63" fmla="*/ 661987 h 843801"/>
              <a:gd name="connsiteX64" fmla="*/ 209550 w 1566862"/>
              <a:gd name="connsiteY64" fmla="*/ 642937 h 843801"/>
              <a:gd name="connsiteX65" fmla="*/ 252412 w 1566862"/>
              <a:gd name="connsiteY65" fmla="*/ 647700 h 843801"/>
              <a:gd name="connsiteX66" fmla="*/ 328612 w 1566862"/>
              <a:gd name="connsiteY66" fmla="*/ 657225 h 843801"/>
              <a:gd name="connsiteX67" fmla="*/ 381000 w 1566862"/>
              <a:gd name="connsiteY67" fmla="*/ 671512 h 843801"/>
              <a:gd name="connsiteX68" fmla="*/ 433387 w 1566862"/>
              <a:gd name="connsiteY68" fmla="*/ 685800 h 843801"/>
              <a:gd name="connsiteX69" fmla="*/ 523875 w 1566862"/>
              <a:gd name="connsiteY69" fmla="*/ 700087 h 843801"/>
              <a:gd name="connsiteX70" fmla="*/ 538162 w 1566862"/>
              <a:gd name="connsiteY70" fmla="*/ 704850 h 843801"/>
              <a:gd name="connsiteX71" fmla="*/ 605790 w 1566862"/>
              <a:gd name="connsiteY71"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85887 w 1566862"/>
              <a:gd name="connsiteY28" fmla="*/ 280987 h 843801"/>
              <a:gd name="connsiteX29" fmla="*/ 1371600 w 1566862"/>
              <a:gd name="connsiteY29" fmla="*/ 276225 h 843801"/>
              <a:gd name="connsiteX30" fmla="*/ 1323975 w 1566862"/>
              <a:gd name="connsiteY30" fmla="*/ 252412 h 843801"/>
              <a:gd name="connsiteX31" fmla="*/ 1295400 w 1566862"/>
              <a:gd name="connsiteY31" fmla="*/ 233362 h 843801"/>
              <a:gd name="connsiteX32" fmla="*/ 1252537 w 1566862"/>
              <a:gd name="connsiteY32" fmla="*/ 214312 h 843801"/>
              <a:gd name="connsiteX33" fmla="*/ 1076325 w 1566862"/>
              <a:gd name="connsiteY33" fmla="*/ 80962 h 843801"/>
              <a:gd name="connsiteX34" fmla="*/ 1062037 w 1566862"/>
              <a:gd name="connsiteY34" fmla="*/ 76200 h 843801"/>
              <a:gd name="connsiteX35" fmla="*/ 1033462 w 1566862"/>
              <a:gd name="connsiteY35" fmla="*/ 57150 h 843801"/>
              <a:gd name="connsiteX36" fmla="*/ 1019175 w 1566862"/>
              <a:gd name="connsiteY36" fmla="*/ 47625 h 843801"/>
              <a:gd name="connsiteX37" fmla="*/ 990600 w 1566862"/>
              <a:gd name="connsiteY37" fmla="*/ 38100 h 843801"/>
              <a:gd name="connsiteX38" fmla="*/ 952500 w 1566862"/>
              <a:gd name="connsiteY38" fmla="*/ 28575 h 843801"/>
              <a:gd name="connsiteX39" fmla="*/ 823912 w 1566862"/>
              <a:gd name="connsiteY39" fmla="*/ 23812 h 843801"/>
              <a:gd name="connsiteX40" fmla="*/ 790575 w 1566862"/>
              <a:gd name="connsiteY40" fmla="*/ 14287 h 843801"/>
              <a:gd name="connsiteX41" fmla="*/ 762000 w 1566862"/>
              <a:gd name="connsiteY41" fmla="*/ 4762 h 843801"/>
              <a:gd name="connsiteX42" fmla="*/ 714375 w 1566862"/>
              <a:gd name="connsiteY42" fmla="*/ 0 h 843801"/>
              <a:gd name="connsiteX43" fmla="*/ 371475 w 1566862"/>
              <a:gd name="connsiteY43" fmla="*/ 4762 h 843801"/>
              <a:gd name="connsiteX44" fmla="*/ 319087 w 1566862"/>
              <a:gd name="connsiteY44" fmla="*/ 45244 h 843801"/>
              <a:gd name="connsiteX45" fmla="*/ 302419 w 1566862"/>
              <a:gd name="connsiteY45" fmla="*/ 76200 h 843801"/>
              <a:gd name="connsiteX46" fmla="*/ 276225 w 1566862"/>
              <a:gd name="connsiteY46" fmla="*/ 138112 h 843801"/>
              <a:gd name="connsiteX47" fmla="*/ 257175 w 1566862"/>
              <a:gd name="connsiteY47" fmla="*/ 180975 h 843801"/>
              <a:gd name="connsiteX48" fmla="*/ 242887 w 1566862"/>
              <a:gd name="connsiteY48" fmla="*/ 185737 h 843801"/>
              <a:gd name="connsiteX49" fmla="*/ 195262 w 1566862"/>
              <a:gd name="connsiteY49" fmla="*/ 180975 h 843801"/>
              <a:gd name="connsiteX50" fmla="*/ 166687 w 1566862"/>
              <a:gd name="connsiteY50" fmla="*/ 171450 h 843801"/>
              <a:gd name="connsiteX51" fmla="*/ 152400 w 1566862"/>
              <a:gd name="connsiteY51" fmla="*/ 166687 h 843801"/>
              <a:gd name="connsiteX52" fmla="*/ 76200 w 1566862"/>
              <a:gd name="connsiteY52" fmla="*/ 166687 h 843801"/>
              <a:gd name="connsiteX53" fmla="*/ 71437 w 1566862"/>
              <a:gd name="connsiteY53" fmla="*/ 247650 h 843801"/>
              <a:gd name="connsiteX54" fmla="*/ 38100 w 1566862"/>
              <a:gd name="connsiteY54" fmla="*/ 309562 h 843801"/>
              <a:gd name="connsiteX55" fmla="*/ 14287 w 1566862"/>
              <a:gd name="connsiteY55" fmla="*/ 352425 h 843801"/>
              <a:gd name="connsiteX56" fmla="*/ 0 w 1566862"/>
              <a:gd name="connsiteY56" fmla="*/ 481012 h 843801"/>
              <a:gd name="connsiteX57" fmla="*/ 4762 w 1566862"/>
              <a:gd name="connsiteY57" fmla="*/ 585787 h 843801"/>
              <a:gd name="connsiteX58" fmla="*/ 9525 w 1566862"/>
              <a:gd name="connsiteY58" fmla="*/ 600075 h 843801"/>
              <a:gd name="connsiteX59" fmla="*/ 52387 w 1566862"/>
              <a:gd name="connsiteY59" fmla="*/ 681037 h 843801"/>
              <a:gd name="connsiteX60" fmla="*/ 66675 w 1566862"/>
              <a:gd name="connsiteY60" fmla="*/ 685800 h 843801"/>
              <a:gd name="connsiteX61" fmla="*/ 152400 w 1566862"/>
              <a:gd name="connsiteY61" fmla="*/ 681037 h 843801"/>
              <a:gd name="connsiteX62" fmla="*/ 176212 w 1566862"/>
              <a:gd name="connsiteY62" fmla="*/ 661987 h 843801"/>
              <a:gd name="connsiteX63" fmla="*/ 209550 w 1566862"/>
              <a:gd name="connsiteY63" fmla="*/ 642937 h 843801"/>
              <a:gd name="connsiteX64" fmla="*/ 252412 w 1566862"/>
              <a:gd name="connsiteY64" fmla="*/ 647700 h 843801"/>
              <a:gd name="connsiteX65" fmla="*/ 328612 w 1566862"/>
              <a:gd name="connsiteY65" fmla="*/ 657225 h 843801"/>
              <a:gd name="connsiteX66" fmla="*/ 381000 w 1566862"/>
              <a:gd name="connsiteY66" fmla="*/ 671512 h 843801"/>
              <a:gd name="connsiteX67" fmla="*/ 433387 w 1566862"/>
              <a:gd name="connsiteY67" fmla="*/ 685800 h 843801"/>
              <a:gd name="connsiteX68" fmla="*/ 523875 w 1566862"/>
              <a:gd name="connsiteY68" fmla="*/ 700087 h 843801"/>
              <a:gd name="connsiteX69" fmla="*/ 538162 w 1566862"/>
              <a:gd name="connsiteY69" fmla="*/ 704850 h 843801"/>
              <a:gd name="connsiteX70" fmla="*/ 605790 w 1566862"/>
              <a:gd name="connsiteY70"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414462 w 1566862"/>
              <a:gd name="connsiteY27" fmla="*/ 304800 h 843801"/>
              <a:gd name="connsiteX28" fmla="*/ 1371600 w 1566862"/>
              <a:gd name="connsiteY28" fmla="*/ 276225 h 843801"/>
              <a:gd name="connsiteX29" fmla="*/ 1323975 w 1566862"/>
              <a:gd name="connsiteY29" fmla="*/ 252412 h 843801"/>
              <a:gd name="connsiteX30" fmla="*/ 1295400 w 1566862"/>
              <a:gd name="connsiteY30" fmla="*/ 233362 h 843801"/>
              <a:gd name="connsiteX31" fmla="*/ 1252537 w 1566862"/>
              <a:gd name="connsiteY31" fmla="*/ 214312 h 843801"/>
              <a:gd name="connsiteX32" fmla="*/ 1076325 w 1566862"/>
              <a:gd name="connsiteY32" fmla="*/ 80962 h 843801"/>
              <a:gd name="connsiteX33" fmla="*/ 1062037 w 1566862"/>
              <a:gd name="connsiteY33" fmla="*/ 76200 h 843801"/>
              <a:gd name="connsiteX34" fmla="*/ 1033462 w 1566862"/>
              <a:gd name="connsiteY34" fmla="*/ 57150 h 843801"/>
              <a:gd name="connsiteX35" fmla="*/ 1019175 w 1566862"/>
              <a:gd name="connsiteY35" fmla="*/ 47625 h 843801"/>
              <a:gd name="connsiteX36" fmla="*/ 990600 w 1566862"/>
              <a:gd name="connsiteY36" fmla="*/ 38100 h 843801"/>
              <a:gd name="connsiteX37" fmla="*/ 952500 w 1566862"/>
              <a:gd name="connsiteY37" fmla="*/ 28575 h 843801"/>
              <a:gd name="connsiteX38" fmla="*/ 823912 w 1566862"/>
              <a:gd name="connsiteY38" fmla="*/ 23812 h 843801"/>
              <a:gd name="connsiteX39" fmla="*/ 790575 w 1566862"/>
              <a:gd name="connsiteY39" fmla="*/ 14287 h 843801"/>
              <a:gd name="connsiteX40" fmla="*/ 762000 w 1566862"/>
              <a:gd name="connsiteY40" fmla="*/ 4762 h 843801"/>
              <a:gd name="connsiteX41" fmla="*/ 714375 w 1566862"/>
              <a:gd name="connsiteY41" fmla="*/ 0 h 843801"/>
              <a:gd name="connsiteX42" fmla="*/ 371475 w 1566862"/>
              <a:gd name="connsiteY42" fmla="*/ 4762 h 843801"/>
              <a:gd name="connsiteX43" fmla="*/ 319087 w 1566862"/>
              <a:gd name="connsiteY43" fmla="*/ 45244 h 843801"/>
              <a:gd name="connsiteX44" fmla="*/ 302419 w 1566862"/>
              <a:gd name="connsiteY44" fmla="*/ 76200 h 843801"/>
              <a:gd name="connsiteX45" fmla="*/ 276225 w 1566862"/>
              <a:gd name="connsiteY45" fmla="*/ 138112 h 843801"/>
              <a:gd name="connsiteX46" fmla="*/ 257175 w 1566862"/>
              <a:gd name="connsiteY46" fmla="*/ 180975 h 843801"/>
              <a:gd name="connsiteX47" fmla="*/ 242887 w 1566862"/>
              <a:gd name="connsiteY47" fmla="*/ 185737 h 843801"/>
              <a:gd name="connsiteX48" fmla="*/ 195262 w 1566862"/>
              <a:gd name="connsiteY48" fmla="*/ 180975 h 843801"/>
              <a:gd name="connsiteX49" fmla="*/ 166687 w 1566862"/>
              <a:gd name="connsiteY49" fmla="*/ 171450 h 843801"/>
              <a:gd name="connsiteX50" fmla="*/ 152400 w 1566862"/>
              <a:gd name="connsiteY50" fmla="*/ 166687 h 843801"/>
              <a:gd name="connsiteX51" fmla="*/ 76200 w 1566862"/>
              <a:gd name="connsiteY51" fmla="*/ 166687 h 843801"/>
              <a:gd name="connsiteX52" fmla="*/ 71437 w 1566862"/>
              <a:gd name="connsiteY52" fmla="*/ 247650 h 843801"/>
              <a:gd name="connsiteX53" fmla="*/ 38100 w 1566862"/>
              <a:gd name="connsiteY53" fmla="*/ 309562 h 843801"/>
              <a:gd name="connsiteX54" fmla="*/ 14287 w 1566862"/>
              <a:gd name="connsiteY54" fmla="*/ 352425 h 843801"/>
              <a:gd name="connsiteX55" fmla="*/ 0 w 1566862"/>
              <a:gd name="connsiteY55" fmla="*/ 481012 h 843801"/>
              <a:gd name="connsiteX56" fmla="*/ 4762 w 1566862"/>
              <a:gd name="connsiteY56" fmla="*/ 585787 h 843801"/>
              <a:gd name="connsiteX57" fmla="*/ 9525 w 1566862"/>
              <a:gd name="connsiteY57" fmla="*/ 600075 h 843801"/>
              <a:gd name="connsiteX58" fmla="*/ 52387 w 1566862"/>
              <a:gd name="connsiteY58" fmla="*/ 681037 h 843801"/>
              <a:gd name="connsiteX59" fmla="*/ 66675 w 1566862"/>
              <a:gd name="connsiteY59" fmla="*/ 685800 h 843801"/>
              <a:gd name="connsiteX60" fmla="*/ 152400 w 1566862"/>
              <a:gd name="connsiteY60" fmla="*/ 681037 h 843801"/>
              <a:gd name="connsiteX61" fmla="*/ 176212 w 1566862"/>
              <a:gd name="connsiteY61" fmla="*/ 661987 h 843801"/>
              <a:gd name="connsiteX62" fmla="*/ 209550 w 1566862"/>
              <a:gd name="connsiteY62" fmla="*/ 642937 h 843801"/>
              <a:gd name="connsiteX63" fmla="*/ 252412 w 1566862"/>
              <a:gd name="connsiteY63" fmla="*/ 647700 h 843801"/>
              <a:gd name="connsiteX64" fmla="*/ 328612 w 1566862"/>
              <a:gd name="connsiteY64" fmla="*/ 657225 h 843801"/>
              <a:gd name="connsiteX65" fmla="*/ 381000 w 1566862"/>
              <a:gd name="connsiteY65" fmla="*/ 671512 h 843801"/>
              <a:gd name="connsiteX66" fmla="*/ 433387 w 1566862"/>
              <a:gd name="connsiteY66" fmla="*/ 685800 h 843801"/>
              <a:gd name="connsiteX67" fmla="*/ 523875 w 1566862"/>
              <a:gd name="connsiteY67" fmla="*/ 700087 h 843801"/>
              <a:gd name="connsiteX68" fmla="*/ 538162 w 1566862"/>
              <a:gd name="connsiteY68" fmla="*/ 704850 h 843801"/>
              <a:gd name="connsiteX69" fmla="*/ 605790 w 1566862"/>
              <a:gd name="connsiteY69"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371600 w 1566862"/>
              <a:gd name="connsiteY27" fmla="*/ 276225 h 843801"/>
              <a:gd name="connsiteX28" fmla="*/ 1323975 w 1566862"/>
              <a:gd name="connsiteY28" fmla="*/ 252412 h 843801"/>
              <a:gd name="connsiteX29" fmla="*/ 1295400 w 1566862"/>
              <a:gd name="connsiteY29" fmla="*/ 233362 h 843801"/>
              <a:gd name="connsiteX30" fmla="*/ 1252537 w 1566862"/>
              <a:gd name="connsiteY30" fmla="*/ 214312 h 843801"/>
              <a:gd name="connsiteX31" fmla="*/ 1076325 w 1566862"/>
              <a:gd name="connsiteY31" fmla="*/ 80962 h 843801"/>
              <a:gd name="connsiteX32" fmla="*/ 1062037 w 1566862"/>
              <a:gd name="connsiteY32" fmla="*/ 76200 h 843801"/>
              <a:gd name="connsiteX33" fmla="*/ 1033462 w 1566862"/>
              <a:gd name="connsiteY33" fmla="*/ 57150 h 843801"/>
              <a:gd name="connsiteX34" fmla="*/ 1019175 w 1566862"/>
              <a:gd name="connsiteY34" fmla="*/ 47625 h 843801"/>
              <a:gd name="connsiteX35" fmla="*/ 990600 w 1566862"/>
              <a:gd name="connsiteY35" fmla="*/ 38100 h 843801"/>
              <a:gd name="connsiteX36" fmla="*/ 952500 w 1566862"/>
              <a:gd name="connsiteY36" fmla="*/ 28575 h 843801"/>
              <a:gd name="connsiteX37" fmla="*/ 823912 w 1566862"/>
              <a:gd name="connsiteY37" fmla="*/ 23812 h 843801"/>
              <a:gd name="connsiteX38" fmla="*/ 790575 w 1566862"/>
              <a:gd name="connsiteY38" fmla="*/ 14287 h 843801"/>
              <a:gd name="connsiteX39" fmla="*/ 762000 w 1566862"/>
              <a:gd name="connsiteY39" fmla="*/ 4762 h 843801"/>
              <a:gd name="connsiteX40" fmla="*/ 714375 w 1566862"/>
              <a:gd name="connsiteY40" fmla="*/ 0 h 843801"/>
              <a:gd name="connsiteX41" fmla="*/ 371475 w 1566862"/>
              <a:gd name="connsiteY41" fmla="*/ 4762 h 843801"/>
              <a:gd name="connsiteX42" fmla="*/ 319087 w 1566862"/>
              <a:gd name="connsiteY42" fmla="*/ 45244 h 843801"/>
              <a:gd name="connsiteX43" fmla="*/ 302419 w 1566862"/>
              <a:gd name="connsiteY43" fmla="*/ 76200 h 843801"/>
              <a:gd name="connsiteX44" fmla="*/ 276225 w 1566862"/>
              <a:gd name="connsiteY44" fmla="*/ 138112 h 843801"/>
              <a:gd name="connsiteX45" fmla="*/ 257175 w 1566862"/>
              <a:gd name="connsiteY45" fmla="*/ 180975 h 843801"/>
              <a:gd name="connsiteX46" fmla="*/ 242887 w 1566862"/>
              <a:gd name="connsiteY46" fmla="*/ 185737 h 843801"/>
              <a:gd name="connsiteX47" fmla="*/ 195262 w 1566862"/>
              <a:gd name="connsiteY47" fmla="*/ 180975 h 843801"/>
              <a:gd name="connsiteX48" fmla="*/ 166687 w 1566862"/>
              <a:gd name="connsiteY48" fmla="*/ 171450 h 843801"/>
              <a:gd name="connsiteX49" fmla="*/ 152400 w 1566862"/>
              <a:gd name="connsiteY49" fmla="*/ 166687 h 843801"/>
              <a:gd name="connsiteX50" fmla="*/ 76200 w 1566862"/>
              <a:gd name="connsiteY50" fmla="*/ 166687 h 843801"/>
              <a:gd name="connsiteX51" fmla="*/ 71437 w 1566862"/>
              <a:gd name="connsiteY51" fmla="*/ 247650 h 843801"/>
              <a:gd name="connsiteX52" fmla="*/ 38100 w 1566862"/>
              <a:gd name="connsiteY52" fmla="*/ 309562 h 843801"/>
              <a:gd name="connsiteX53" fmla="*/ 14287 w 1566862"/>
              <a:gd name="connsiteY53" fmla="*/ 352425 h 843801"/>
              <a:gd name="connsiteX54" fmla="*/ 0 w 1566862"/>
              <a:gd name="connsiteY54" fmla="*/ 481012 h 843801"/>
              <a:gd name="connsiteX55" fmla="*/ 4762 w 1566862"/>
              <a:gd name="connsiteY55" fmla="*/ 585787 h 843801"/>
              <a:gd name="connsiteX56" fmla="*/ 9525 w 1566862"/>
              <a:gd name="connsiteY56" fmla="*/ 600075 h 843801"/>
              <a:gd name="connsiteX57" fmla="*/ 52387 w 1566862"/>
              <a:gd name="connsiteY57" fmla="*/ 681037 h 843801"/>
              <a:gd name="connsiteX58" fmla="*/ 66675 w 1566862"/>
              <a:gd name="connsiteY58" fmla="*/ 685800 h 843801"/>
              <a:gd name="connsiteX59" fmla="*/ 152400 w 1566862"/>
              <a:gd name="connsiteY59" fmla="*/ 681037 h 843801"/>
              <a:gd name="connsiteX60" fmla="*/ 176212 w 1566862"/>
              <a:gd name="connsiteY60" fmla="*/ 661987 h 843801"/>
              <a:gd name="connsiteX61" fmla="*/ 209550 w 1566862"/>
              <a:gd name="connsiteY61" fmla="*/ 642937 h 843801"/>
              <a:gd name="connsiteX62" fmla="*/ 252412 w 1566862"/>
              <a:gd name="connsiteY62" fmla="*/ 647700 h 843801"/>
              <a:gd name="connsiteX63" fmla="*/ 328612 w 1566862"/>
              <a:gd name="connsiteY63" fmla="*/ 657225 h 843801"/>
              <a:gd name="connsiteX64" fmla="*/ 381000 w 1566862"/>
              <a:gd name="connsiteY64" fmla="*/ 671512 h 843801"/>
              <a:gd name="connsiteX65" fmla="*/ 433387 w 1566862"/>
              <a:gd name="connsiteY65" fmla="*/ 685800 h 843801"/>
              <a:gd name="connsiteX66" fmla="*/ 523875 w 1566862"/>
              <a:gd name="connsiteY66" fmla="*/ 700087 h 843801"/>
              <a:gd name="connsiteX67" fmla="*/ 538162 w 1566862"/>
              <a:gd name="connsiteY67" fmla="*/ 704850 h 843801"/>
              <a:gd name="connsiteX68" fmla="*/ 605790 w 1566862"/>
              <a:gd name="connsiteY68"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62087 w 1566862"/>
              <a:gd name="connsiteY23" fmla="*/ 366712 h 843801"/>
              <a:gd name="connsiteX24" fmla="*/ 1457325 w 1566862"/>
              <a:gd name="connsiteY24" fmla="*/ 352425 h 843801"/>
              <a:gd name="connsiteX25" fmla="*/ 1428750 w 1566862"/>
              <a:gd name="connsiteY25" fmla="*/ 333375 h 843801"/>
              <a:gd name="connsiteX26" fmla="*/ 1423987 w 1566862"/>
              <a:gd name="connsiteY26" fmla="*/ 319087 h 843801"/>
              <a:gd name="connsiteX27" fmla="*/ 1323975 w 1566862"/>
              <a:gd name="connsiteY27" fmla="*/ 252412 h 843801"/>
              <a:gd name="connsiteX28" fmla="*/ 1295400 w 1566862"/>
              <a:gd name="connsiteY28" fmla="*/ 233362 h 843801"/>
              <a:gd name="connsiteX29" fmla="*/ 1252537 w 1566862"/>
              <a:gd name="connsiteY29" fmla="*/ 214312 h 843801"/>
              <a:gd name="connsiteX30" fmla="*/ 1076325 w 1566862"/>
              <a:gd name="connsiteY30" fmla="*/ 80962 h 843801"/>
              <a:gd name="connsiteX31" fmla="*/ 1062037 w 1566862"/>
              <a:gd name="connsiteY31" fmla="*/ 76200 h 843801"/>
              <a:gd name="connsiteX32" fmla="*/ 1033462 w 1566862"/>
              <a:gd name="connsiteY32" fmla="*/ 57150 h 843801"/>
              <a:gd name="connsiteX33" fmla="*/ 1019175 w 1566862"/>
              <a:gd name="connsiteY33" fmla="*/ 47625 h 843801"/>
              <a:gd name="connsiteX34" fmla="*/ 990600 w 1566862"/>
              <a:gd name="connsiteY34" fmla="*/ 38100 h 843801"/>
              <a:gd name="connsiteX35" fmla="*/ 952500 w 1566862"/>
              <a:gd name="connsiteY35" fmla="*/ 28575 h 843801"/>
              <a:gd name="connsiteX36" fmla="*/ 823912 w 1566862"/>
              <a:gd name="connsiteY36" fmla="*/ 23812 h 843801"/>
              <a:gd name="connsiteX37" fmla="*/ 790575 w 1566862"/>
              <a:gd name="connsiteY37" fmla="*/ 14287 h 843801"/>
              <a:gd name="connsiteX38" fmla="*/ 762000 w 1566862"/>
              <a:gd name="connsiteY38" fmla="*/ 4762 h 843801"/>
              <a:gd name="connsiteX39" fmla="*/ 714375 w 1566862"/>
              <a:gd name="connsiteY39" fmla="*/ 0 h 843801"/>
              <a:gd name="connsiteX40" fmla="*/ 371475 w 1566862"/>
              <a:gd name="connsiteY40" fmla="*/ 4762 h 843801"/>
              <a:gd name="connsiteX41" fmla="*/ 319087 w 1566862"/>
              <a:gd name="connsiteY41" fmla="*/ 45244 h 843801"/>
              <a:gd name="connsiteX42" fmla="*/ 302419 w 1566862"/>
              <a:gd name="connsiteY42" fmla="*/ 76200 h 843801"/>
              <a:gd name="connsiteX43" fmla="*/ 276225 w 1566862"/>
              <a:gd name="connsiteY43" fmla="*/ 138112 h 843801"/>
              <a:gd name="connsiteX44" fmla="*/ 257175 w 1566862"/>
              <a:gd name="connsiteY44" fmla="*/ 180975 h 843801"/>
              <a:gd name="connsiteX45" fmla="*/ 242887 w 1566862"/>
              <a:gd name="connsiteY45" fmla="*/ 185737 h 843801"/>
              <a:gd name="connsiteX46" fmla="*/ 195262 w 1566862"/>
              <a:gd name="connsiteY46" fmla="*/ 180975 h 843801"/>
              <a:gd name="connsiteX47" fmla="*/ 166687 w 1566862"/>
              <a:gd name="connsiteY47" fmla="*/ 171450 h 843801"/>
              <a:gd name="connsiteX48" fmla="*/ 152400 w 1566862"/>
              <a:gd name="connsiteY48" fmla="*/ 166687 h 843801"/>
              <a:gd name="connsiteX49" fmla="*/ 76200 w 1566862"/>
              <a:gd name="connsiteY49" fmla="*/ 166687 h 843801"/>
              <a:gd name="connsiteX50" fmla="*/ 71437 w 1566862"/>
              <a:gd name="connsiteY50" fmla="*/ 247650 h 843801"/>
              <a:gd name="connsiteX51" fmla="*/ 38100 w 1566862"/>
              <a:gd name="connsiteY51" fmla="*/ 309562 h 843801"/>
              <a:gd name="connsiteX52" fmla="*/ 14287 w 1566862"/>
              <a:gd name="connsiteY52" fmla="*/ 352425 h 843801"/>
              <a:gd name="connsiteX53" fmla="*/ 0 w 1566862"/>
              <a:gd name="connsiteY53" fmla="*/ 481012 h 843801"/>
              <a:gd name="connsiteX54" fmla="*/ 4762 w 1566862"/>
              <a:gd name="connsiteY54" fmla="*/ 585787 h 843801"/>
              <a:gd name="connsiteX55" fmla="*/ 9525 w 1566862"/>
              <a:gd name="connsiteY55" fmla="*/ 600075 h 843801"/>
              <a:gd name="connsiteX56" fmla="*/ 52387 w 1566862"/>
              <a:gd name="connsiteY56" fmla="*/ 681037 h 843801"/>
              <a:gd name="connsiteX57" fmla="*/ 66675 w 1566862"/>
              <a:gd name="connsiteY57" fmla="*/ 685800 h 843801"/>
              <a:gd name="connsiteX58" fmla="*/ 152400 w 1566862"/>
              <a:gd name="connsiteY58" fmla="*/ 681037 h 843801"/>
              <a:gd name="connsiteX59" fmla="*/ 176212 w 1566862"/>
              <a:gd name="connsiteY59" fmla="*/ 661987 h 843801"/>
              <a:gd name="connsiteX60" fmla="*/ 209550 w 1566862"/>
              <a:gd name="connsiteY60" fmla="*/ 642937 h 843801"/>
              <a:gd name="connsiteX61" fmla="*/ 252412 w 1566862"/>
              <a:gd name="connsiteY61" fmla="*/ 647700 h 843801"/>
              <a:gd name="connsiteX62" fmla="*/ 328612 w 1566862"/>
              <a:gd name="connsiteY62" fmla="*/ 657225 h 843801"/>
              <a:gd name="connsiteX63" fmla="*/ 381000 w 1566862"/>
              <a:gd name="connsiteY63" fmla="*/ 671512 h 843801"/>
              <a:gd name="connsiteX64" fmla="*/ 433387 w 1566862"/>
              <a:gd name="connsiteY64" fmla="*/ 685800 h 843801"/>
              <a:gd name="connsiteX65" fmla="*/ 523875 w 1566862"/>
              <a:gd name="connsiteY65" fmla="*/ 700087 h 843801"/>
              <a:gd name="connsiteX66" fmla="*/ 538162 w 1566862"/>
              <a:gd name="connsiteY66" fmla="*/ 704850 h 843801"/>
              <a:gd name="connsiteX67" fmla="*/ 605790 w 1566862"/>
              <a:gd name="connsiteY67"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76375 w 1566862"/>
              <a:gd name="connsiteY22" fmla="*/ 376237 h 843801"/>
              <a:gd name="connsiteX23" fmla="*/ 1457325 w 1566862"/>
              <a:gd name="connsiteY23" fmla="*/ 352425 h 843801"/>
              <a:gd name="connsiteX24" fmla="*/ 1428750 w 1566862"/>
              <a:gd name="connsiteY24" fmla="*/ 333375 h 843801"/>
              <a:gd name="connsiteX25" fmla="*/ 1423987 w 1566862"/>
              <a:gd name="connsiteY25" fmla="*/ 319087 h 843801"/>
              <a:gd name="connsiteX26" fmla="*/ 1323975 w 1566862"/>
              <a:gd name="connsiteY26" fmla="*/ 252412 h 843801"/>
              <a:gd name="connsiteX27" fmla="*/ 1295400 w 1566862"/>
              <a:gd name="connsiteY27" fmla="*/ 233362 h 843801"/>
              <a:gd name="connsiteX28" fmla="*/ 1252537 w 1566862"/>
              <a:gd name="connsiteY28" fmla="*/ 214312 h 843801"/>
              <a:gd name="connsiteX29" fmla="*/ 1076325 w 1566862"/>
              <a:gd name="connsiteY29" fmla="*/ 80962 h 843801"/>
              <a:gd name="connsiteX30" fmla="*/ 1062037 w 1566862"/>
              <a:gd name="connsiteY30" fmla="*/ 76200 h 843801"/>
              <a:gd name="connsiteX31" fmla="*/ 1033462 w 1566862"/>
              <a:gd name="connsiteY31" fmla="*/ 57150 h 843801"/>
              <a:gd name="connsiteX32" fmla="*/ 1019175 w 1566862"/>
              <a:gd name="connsiteY32" fmla="*/ 47625 h 843801"/>
              <a:gd name="connsiteX33" fmla="*/ 990600 w 1566862"/>
              <a:gd name="connsiteY33" fmla="*/ 38100 h 843801"/>
              <a:gd name="connsiteX34" fmla="*/ 952500 w 1566862"/>
              <a:gd name="connsiteY34" fmla="*/ 28575 h 843801"/>
              <a:gd name="connsiteX35" fmla="*/ 823912 w 1566862"/>
              <a:gd name="connsiteY35" fmla="*/ 23812 h 843801"/>
              <a:gd name="connsiteX36" fmla="*/ 790575 w 1566862"/>
              <a:gd name="connsiteY36" fmla="*/ 14287 h 843801"/>
              <a:gd name="connsiteX37" fmla="*/ 762000 w 1566862"/>
              <a:gd name="connsiteY37" fmla="*/ 4762 h 843801"/>
              <a:gd name="connsiteX38" fmla="*/ 714375 w 1566862"/>
              <a:gd name="connsiteY38" fmla="*/ 0 h 843801"/>
              <a:gd name="connsiteX39" fmla="*/ 371475 w 1566862"/>
              <a:gd name="connsiteY39" fmla="*/ 4762 h 843801"/>
              <a:gd name="connsiteX40" fmla="*/ 319087 w 1566862"/>
              <a:gd name="connsiteY40" fmla="*/ 45244 h 843801"/>
              <a:gd name="connsiteX41" fmla="*/ 302419 w 1566862"/>
              <a:gd name="connsiteY41" fmla="*/ 76200 h 843801"/>
              <a:gd name="connsiteX42" fmla="*/ 276225 w 1566862"/>
              <a:gd name="connsiteY42" fmla="*/ 138112 h 843801"/>
              <a:gd name="connsiteX43" fmla="*/ 257175 w 1566862"/>
              <a:gd name="connsiteY43" fmla="*/ 180975 h 843801"/>
              <a:gd name="connsiteX44" fmla="*/ 242887 w 1566862"/>
              <a:gd name="connsiteY44" fmla="*/ 185737 h 843801"/>
              <a:gd name="connsiteX45" fmla="*/ 195262 w 1566862"/>
              <a:gd name="connsiteY45" fmla="*/ 180975 h 843801"/>
              <a:gd name="connsiteX46" fmla="*/ 166687 w 1566862"/>
              <a:gd name="connsiteY46" fmla="*/ 171450 h 843801"/>
              <a:gd name="connsiteX47" fmla="*/ 152400 w 1566862"/>
              <a:gd name="connsiteY47" fmla="*/ 166687 h 843801"/>
              <a:gd name="connsiteX48" fmla="*/ 76200 w 1566862"/>
              <a:gd name="connsiteY48" fmla="*/ 166687 h 843801"/>
              <a:gd name="connsiteX49" fmla="*/ 71437 w 1566862"/>
              <a:gd name="connsiteY49" fmla="*/ 247650 h 843801"/>
              <a:gd name="connsiteX50" fmla="*/ 38100 w 1566862"/>
              <a:gd name="connsiteY50" fmla="*/ 309562 h 843801"/>
              <a:gd name="connsiteX51" fmla="*/ 14287 w 1566862"/>
              <a:gd name="connsiteY51" fmla="*/ 352425 h 843801"/>
              <a:gd name="connsiteX52" fmla="*/ 0 w 1566862"/>
              <a:gd name="connsiteY52" fmla="*/ 481012 h 843801"/>
              <a:gd name="connsiteX53" fmla="*/ 4762 w 1566862"/>
              <a:gd name="connsiteY53" fmla="*/ 585787 h 843801"/>
              <a:gd name="connsiteX54" fmla="*/ 9525 w 1566862"/>
              <a:gd name="connsiteY54" fmla="*/ 600075 h 843801"/>
              <a:gd name="connsiteX55" fmla="*/ 52387 w 1566862"/>
              <a:gd name="connsiteY55" fmla="*/ 681037 h 843801"/>
              <a:gd name="connsiteX56" fmla="*/ 66675 w 1566862"/>
              <a:gd name="connsiteY56" fmla="*/ 685800 h 843801"/>
              <a:gd name="connsiteX57" fmla="*/ 152400 w 1566862"/>
              <a:gd name="connsiteY57" fmla="*/ 681037 h 843801"/>
              <a:gd name="connsiteX58" fmla="*/ 176212 w 1566862"/>
              <a:gd name="connsiteY58" fmla="*/ 661987 h 843801"/>
              <a:gd name="connsiteX59" fmla="*/ 209550 w 1566862"/>
              <a:gd name="connsiteY59" fmla="*/ 642937 h 843801"/>
              <a:gd name="connsiteX60" fmla="*/ 252412 w 1566862"/>
              <a:gd name="connsiteY60" fmla="*/ 647700 h 843801"/>
              <a:gd name="connsiteX61" fmla="*/ 328612 w 1566862"/>
              <a:gd name="connsiteY61" fmla="*/ 657225 h 843801"/>
              <a:gd name="connsiteX62" fmla="*/ 381000 w 1566862"/>
              <a:gd name="connsiteY62" fmla="*/ 671512 h 843801"/>
              <a:gd name="connsiteX63" fmla="*/ 433387 w 1566862"/>
              <a:gd name="connsiteY63" fmla="*/ 685800 h 843801"/>
              <a:gd name="connsiteX64" fmla="*/ 523875 w 1566862"/>
              <a:gd name="connsiteY64" fmla="*/ 700087 h 843801"/>
              <a:gd name="connsiteX65" fmla="*/ 538162 w 1566862"/>
              <a:gd name="connsiteY65" fmla="*/ 704850 h 843801"/>
              <a:gd name="connsiteX66" fmla="*/ 605790 w 1566862"/>
              <a:gd name="connsiteY66"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85900 w 1566862"/>
              <a:gd name="connsiteY21" fmla="*/ 390525 h 843801"/>
              <a:gd name="connsiteX22" fmla="*/ 1457325 w 1566862"/>
              <a:gd name="connsiteY22" fmla="*/ 352425 h 843801"/>
              <a:gd name="connsiteX23" fmla="*/ 1428750 w 1566862"/>
              <a:gd name="connsiteY23" fmla="*/ 333375 h 843801"/>
              <a:gd name="connsiteX24" fmla="*/ 1423987 w 1566862"/>
              <a:gd name="connsiteY24" fmla="*/ 319087 h 843801"/>
              <a:gd name="connsiteX25" fmla="*/ 1323975 w 1566862"/>
              <a:gd name="connsiteY25" fmla="*/ 252412 h 843801"/>
              <a:gd name="connsiteX26" fmla="*/ 1295400 w 1566862"/>
              <a:gd name="connsiteY26" fmla="*/ 233362 h 843801"/>
              <a:gd name="connsiteX27" fmla="*/ 1252537 w 1566862"/>
              <a:gd name="connsiteY27" fmla="*/ 214312 h 843801"/>
              <a:gd name="connsiteX28" fmla="*/ 1076325 w 1566862"/>
              <a:gd name="connsiteY28" fmla="*/ 80962 h 843801"/>
              <a:gd name="connsiteX29" fmla="*/ 1062037 w 1566862"/>
              <a:gd name="connsiteY29" fmla="*/ 76200 h 843801"/>
              <a:gd name="connsiteX30" fmla="*/ 1033462 w 1566862"/>
              <a:gd name="connsiteY30" fmla="*/ 57150 h 843801"/>
              <a:gd name="connsiteX31" fmla="*/ 1019175 w 1566862"/>
              <a:gd name="connsiteY31" fmla="*/ 47625 h 843801"/>
              <a:gd name="connsiteX32" fmla="*/ 990600 w 1566862"/>
              <a:gd name="connsiteY32" fmla="*/ 38100 h 843801"/>
              <a:gd name="connsiteX33" fmla="*/ 952500 w 1566862"/>
              <a:gd name="connsiteY33" fmla="*/ 28575 h 843801"/>
              <a:gd name="connsiteX34" fmla="*/ 823912 w 1566862"/>
              <a:gd name="connsiteY34" fmla="*/ 23812 h 843801"/>
              <a:gd name="connsiteX35" fmla="*/ 790575 w 1566862"/>
              <a:gd name="connsiteY35" fmla="*/ 14287 h 843801"/>
              <a:gd name="connsiteX36" fmla="*/ 762000 w 1566862"/>
              <a:gd name="connsiteY36" fmla="*/ 4762 h 843801"/>
              <a:gd name="connsiteX37" fmla="*/ 714375 w 1566862"/>
              <a:gd name="connsiteY37" fmla="*/ 0 h 843801"/>
              <a:gd name="connsiteX38" fmla="*/ 371475 w 1566862"/>
              <a:gd name="connsiteY38" fmla="*/ 4762 h 843801"/>
              <a:gd name="connsiteX39" fmla="*/ 319087 w 1566862"/>
              <a:gd name="connsiteY39" fmla="*/ 45244 h 843801"/>
              <a:gd name="connsiteX40" fmla="*/ 302419 w 1566862"/>
              <a:gd name="connsiteY40" fmla="*/ 76200 h 843801"/>
              <a:gd name="connsiteX41" fmla="*/ 276225 w 1566862"/>
              <a:gd name="connsiteY41" fmla="*/ 138112 h 843801"/>
              <a:gd name="connsiteX42" fmla="*/ 257175 w 1566862"/>
              <a:gd name="connsiteY42" fmla="*/ 180975 h 843801"/>
              <a:gd name="connsiteX43" fmla="*/ 242887 w 1566862"/>
              <a:gd name="connsiteY43" fmla="*/ 185737 h 843801"/>
              <a:gd name="connsiteX44" fmla="*/ 195262 w 1566862"/>
              <a:gd name="connsiteY44" fmla="*/ 180975 h 843801"/>
              <a:gd name="connsiteX45" fmla="*/ 166687 w 1566862"/>
              <a:gd name="connsiteY45" fmla="*/ 171450 h 843801"/>
              <a:gd name="connsiteX46" fmla="*/ 152400 w 1566862"/>
              <a:gd name="connsiteY46" fmla="*/ 166687 h 843801"/>
              <a:gd name="connsiteX47" fmla="*/ 76200 w 1566862"/>
              <a:gd name="connsiteY47" fmla="*/ 166687 h 843801"/>
              <a:gd name="connsiteX48" fmla="*/ 71437 w 1566862"/>
              <a:gd name="connsiteY48" fmla="*/ 247650 h 843801"/>
              <a:gd name="connsiteX49" fmla="*/ 38100 w 1566862"/>
              <a:gd name="connsiteY49" fmla="*/ 309562 h 843801"/>
              <a:gd name="connsiteX50" fmla="*/ 14287 w 1566862"/>
              <a:gd name="connsiteY50" fmla="*/ 352425 h 843801"/>
              <a:gd name="connsiteX51" fmla="*/ 0 w 1566862"/>
              <a:gd name="connsiteY51" fmla="*/ 481012 h 843801"/>
              <a:gd name="connsiteX52" fmla="*/ 4762 w 1566862"/>
              <a:gd name="connsiteY52" fmla="*/ 585787 h 843801"/>
              <a:gd name="connsiteX53" fmla="*/ 9525 w 1566862"/>
              <a:gd name="connsiteY53" fmla="*/ 600075 h 843801"/>
              <a:gd name="connsiteX54" fmla="*/ 52387 w 1566862"/>
              <a:gd name="connsiteY54" fmla="*/ 681037 h 843801"/>
              <a:gd name="connsiteX55" fmla="*/ 66675 w 1566862"/>
              <a:gd name="connsiteY55" fmla="*/ 685800 h 843801"/>
              <a:gd name="connsiteX56" fmla="*/ 152400 w 1566862"/>
              <a:gd name="connsiteY56" fmla="*/ 681037 h 843801"/>
              <a:gd name="connsiteX57" fmla="*/ 176212 w 1566862"/>
              <a:gd name="connsiteY57" fmla="*/ 661987 h 843801"/>
              <a:gd name="connsiteX58" fmla="*/ 209550 w 1566862"/>
              <a:gd name="connsiteY58" fmla="*/ 642937 h 843801"/>
              <a:gd name="connsiteX59" fmla="*/ 252412 w 1566862"/>
              <a:gd name="connsiteY59" fmla="*/ 647700 h 843801"/>
              <a:gd name="connsiteX60" fmla="*/ 328612 w 1566862"/>
              <a:gd name="connsiteY60" fmla="*/ 657225 h 843801"/>
              <a:gd name="connsiteX61" fmla="*/ 381000 w 1566862"/>
              <a:gd name="connsiteY61" fmla="*/ 671512 h 843801"/>
              <a:gd name="connsiteX62" fmla="*/ 433387 w 1566862"/>
              <a:gd name="connsiteY62" fmla="*/ 685800 h 843801"/>
              <a:gd name="connsiteX63" fmla="*/ 523875 w 1566862"/>
              <a:gd name="connsiteY63" fmla="*/ 700087 h 843801"/>
              <a:gd name="connsiteX64" fmla="*/ 538162 w 1566862"/>
              <a:gd name="connsiteY64" fmla="*/ 704850 h 843801"/>
              <a:gd name="connsiteX65" fmla="*/ 605790 w 1566862"/>
              <a:gd name="connsiteY65"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14475 w 1566862"/>
              <a:gd name="connsiteY19" fmla="*/ 423862 h 843801"/>
              <a:gd name="connsiteX20" fmla="*/ 1509712 w 1566862"/>
              <a:gd name="connsiteY20" fmla="*/ 409575 h 843801"/>
              <a:gd name="connsiteX21" fmla="*/ 1457325 w 1566862"/>
              <a:gd name="connsiteY21" fmla="*/ 352425 h 843801"/>
              <a:gd name="connsiteX22" fmla="*/ 1428750 w 1566862"/>
              <a:gd name="connsiteY22" fmla="*/ 333375 h 843801"/>
              <a:gd name="connsiteX23" fmla="*/ 1423987 w 1566862"/>
              <a:gd name="connsiteY23" fmla="*/ 319087 h 843801"/>
              <a:gd name="connsiteX24" fmla="*/ 1323975 w 1566862"/>
              <a:gd name="connsiteY24" fmla="*/ 252412 h 843801"/>
              <a:gd name="connsiteX25" fmla="*/ 1295400 w 1566862"/>
              <a:gd name="connsiteY25" fmla="*/ 233362 h 843801"/>
              <a:gd name="connsiteX26" fmla="*/ 1252537 w 1566862"/>
              <a:gd name="connsiteY26" fmla="*/ 214312 h 843801"/>
              <a:gd name="connsiteX27" fmla="*/ 1076325 w 1566862"/>
              <a:gd name="connsiteY27" fmla="*/ 80962 h 843801"/>
              <a:gd name="connsiteX28" fmla="*/ 1062037 w 1566862"/>
              <a:gd name="connsiteY28" fmla="*/ 76200 h 843801"/>
              <a:gd name="connsiteX29" fmla="*/ 1033462 w 1566862"/>
              <a:gd name="connsiteY29" fmla="*/ 57150 h 843801"/>
              <a:gd name="connsiteX30" fmla="*/ 1019175 w 1566862"/>
              <a:gd name="connsiteY30" fmla="*/ 47625 h 843801"/>
              <a:gd name="connsiteX31" fmla="*/ 990600 w 1566862"/>
              <a:gd name="connsiteY31" fmla="*/ 38100 h 843801"/>
              <a:gd name="connsiteX32" fmla="*/ 952500 w 1566862"/>
              <a:gd name="connsiteY32" fmla="*/ 28575 h 843801"/>
              <a:gd name="connsiteX33" fmla="*/ 823912 w 1566862"/>
              <a:gd name="connsiteY33" fmla="*/ 23812 h 843801"/>
              <a:gd name="connsiteX34" fmla="*/ 790575 w 1566862"/>
              <a:gd name="connsiteY34" fmla="*/ 14287 h 843801"/>
              <a:gd name="connsiteX35" fmla="*/ 762000 w 1566862"/>
              <a:gd name="connsiteY35" fmla="*/ 4762 h 843801"/>
              <a:gd name="connsiteX36" fmla="*/ 714375 w 1566862"/>
              <a:gd name="connsiteY36" fmla="*/ 0 h 843801"/>
              <a:gd name="connsiteX37" fmla="*/ 371475 w 1566862"/>
              <a:gd name="connsiteY37" fmla="*/ 4762 h 843801"/>
              <a:gd name="connsiteX38" fmla="*/ 319087 w 1566862"/>
              <a:gd name="connsiteY38" fmla="*/ 45244 h 843801"/>
              <a:gd name="connsiteX39" fmla="*/ 302419 w 1566862"/>
              <a:gd name="connsiteY39" fmla="*/ 76200 h 843801"/>
              <a:gd name="connsiteX40" fmla="*/ 276225 w 1566862"/>
              <a:gd name="connsiteY40" fmla="*/ 138112 h 843801"/>
              <a:gd name="connsiteX41" fmla="*/ 257175 w 1566862"/>
              <a:gd name="connsiteY41" fmla="*/ 180975 h 843801"/>
              <a:gd name="connsiteX42" fmla="*/ 242887 w 1566862"/>
              <a:gd name="connsiteY42" fmla="*/ 185737 h 843801"/>
              <a:gd name="connsiteX43" fmla="*/ 195262 w 1566862"/>
              <a:gd name="connsiteY43" fmla="*/ 180975 h 843801"/>
              <a:gd name="connsiteX44" fmla="*/ 166687 w 1566862"/>
              <a:gd name="connsiteY44" fmla="*/ 171450 h 843801"/>
              <a:gd name="connsiteX45" fmla="*/ 152400 w 1566862"/>
              <a:gd name="connsiteY45" fmla="*/ 166687 h 843801"/>
              <a:gd name="connsiteX46" fmla="*/ 76200 w 1566862"/>
              <a:gd name="connsiteY46" fmla="*/ 166687 h 843801"/>
              <a:gd name="connsiteX47" fmla="*/ 71437 w 1566862"/>
              <a:gd name="connsiteY47" fmla="*/ 247650 h 843801"/>
              <a:gd name="connsiteX48" fmla="*/ 38100 w 1566862"/>
              <a:gd name="connsiteY48" fmla="*/ 309562 h 843801"/>
              <a:gd name="connsiteX49" fmla="*/ 14287 w 1566862"/>
              <a:gd name="connsiteY49" fmla="*/ 352425 h 843801"/>
              <a:gd name="connsiteX50" fmla="*/ 0 w 1566862"/>
              <a:gd name="connsiteY50" fmla="*/ 481012 h 843801"/>
              <a:gd name="connsiteX51" fmla="*/ 4762 w 1566862"/>
              <a:gd name="connsiteY51" fmla="*/ 585787 h 843801"/>
              <a:gd name="connsiteX52" fmla="*/ 9525 w 1566862"/>
              <a:gd name="connsiteY52" fmla="*/ 600075 h 843801"/>
              <a:gd name="connsiteX53" fmla="*/ 52387 w 1566862"/>
              <a:gd name="connsiteY53" fmla="*/ 681037 h 843801"/>
              <a:gd name="connsiteX54" fmla="*/ 66675 w 1566862"/>
              <a:gd name="connsiteY54" fmla="*/ 685800 h 843801"/>
              <a:gd name="connsiteX55" fmla="*/ 152400 w 1566862"/>
              <a:gd name="connsiteY55" fmla="*/ 681037 h 843801"/>
              <a:gd name="connsiteX56" fmla="*/ 176212 w 1566862"/>
              <a:gd name="connsiteY56" fmla="*/ 661987 h 843801"/>
              <a:gd name="connsiteX57" fmla="*/ 209550 w 1566862"/>
              <a:gd name="connsiteY57" fmla="*/ 642937 h 843801"/>
              <a:gd name="connsiteX58" fmla="*/ 252412 w 1566862"/>
              <a:gd name="connsiteY58" fmla="*/ 647700 h 843801"/>
              <a:gd name="connsiteX59" fmla="*/ 328612 w 1566862"/>
              <a:gd name="connsiteY59" fmla="*/ 657225 h 843801"/>
              <a:gd name="connsiteX60" fmla="*/ 381000 w 1566862"/>
              <a:gd name="connsiteY60" fmla="*/ 671512 h 843801"/>
              <a:gd name="connsiteX61" fmla="*/ 433387 w 1566862"/>
              <a:gd name="connsiteY61" fmla="*/ 685800 h 843801"/>
              <a:gd name="connsiteX62" fmla="*/ 523875 w 1566862"/>
              <a:gd name="connsiteY62" fmla="*/ 700087 h 843801"/>
              <a:gd name="connsiteX63" fmla="*/ 538162 w 1566862"/>
              <a:gd name="connsiteY63" fmla="*/ 704850 h 843801"/>
              <a:gd name="connsiteX64" fmla="*/ 605790 w 1566862"/>
              <a:gd name="connsiteY64"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38287 w 1566862"/>
              <a:gd name="connsiteY17" fmla="*/ 442912 h 843801"/>
              <a:gd name="connsiteX18" fmla="*/ 1528762 w 1566862"/>
              <a:gd name="connsiteY18" fmla="*/ 428625 h 843801"/>
              <a:gd name="connsiteX19" fmla="*/ 1509712 w 1566862"/>
              <a:gd name="connsiteY19" fmla="*/ 409575 h 843801"/>
              <a:gd name="connsiteX20" fmla="*/ 1457325 w 1566862"/>
              <a:gd name="connsiteY20" fmla="*/ 352425 h 843801"/>
              <a:gd name="connsiteX21" fmla="*/ 1428750 w 1566862"/>
              <a:gd name="connsiteY21" fmla="*/ 333375 h 843801"/>
              <a:gd name="connsiteX22" fmla="*/ 1423987 w 1566862"/>
              <a:gd name="connsiteY22" fmla="*/ 319087 h 843801"/>
              <a:gd name="connsiteX23" fmla="*/ 1323975 w 1566862"/>
              <a:gd name="connsiteY23" fmla="*/ 252412 h 843801"/>
              <a:gd name="connsiteX24" fmla="*/ 1295400 w 1566862"/>
              <a:gd name="connsiteY24" fmla="*/ 233362 h 843801"/>
              <a:gd name="connsiteX25" fmla="*/ 1252537 w 1566862"/>
              <a:gd name="connsiteY25" fmla="*/ 214312 h 843801"/>
              <a:gd name="connsiteX26" fmla="*/ 1076325 w 1566862"/>
              <a:gd name="connsiteY26" fmla="*/ 80962 h 843801"/>
              <a:gd name="connsiteX27" fmla="*/ 1062037 w 1566862"/>
              <a:gd name="connsiteY27" fmla="*/ 76200 h 843801"/>
              <a:gd name="connsiteX28" fmla="*/ 1033462 w 1566862"/>
              <a:gd name="connsiteY28" fmla="*/ 57150 h 843801"/>
              <a:gd name="connsiteX29" fmla="*/ 1019175 w 1566862"/>
              <a:gd name="connsiteY29" fmla="*/ 47625 h 843801"/>
              <a:gd name="connsiteX30" fmla="*/ 990600 w 1566862"/>
              <a:gd name="connsiteY30" fmla="*/ 38100 h 843801"/>
              <a:gd name="connsiteX31" fmla="*/ 952500 w 1566862"/>
              <a:gd name="connsiteY31" fmla="*/ 28575 h 843801"/>
              <a:gd name="connsiteX32" fmla="*/ 823912 w 1566862"/>
              <a:gd name="connsiteY32" fmla="*/ 23812 h 843801"/>
              <a:gd name="connsiteX33" fmla="*/ 790575 w 1566862"/>
              <a:gd name="connsiteY33" fmla="*/ 14287 h 843801"/>
              <a:gd name="connsiteX34" fmla="*/ 762000 w 1566862"/>
              <a:gd name="connsiteY34" fmla="*/ 4762 h 843801"/>
              <a:gd name="connsiteX35" fmla="*/ 714375 w 1566862"/>
              <a:gd name="connsiteY35" fmla="*/ 0 h 843801"/>
              <a:gd name="connsiteX36" fmla="*/ 371475 w 1566862"/>
              <a:gd name="connsiteY36" fmla="*/ 4762 h 843801"/>
              <a:gd name="connsiteX37" fmla="*/ 319087 w 1566862"/>
              <a:gd name="connsiteY37" fmla="*/ 45244 h 843801"/>
              <a:gd name="connsiteX38" fmla="*/ 302419 w 1566862"/>
              <a:gd name="connsiteY38" fmla="*/ 76200 h 843801"/>
              <a:gd name="connsiteX39" fmla="*/ 276225 w 1566862"/>
              <a:gd name="connsiteY39" fmla="*/ 138112 h 843801"/>
              <a:gd name="connsiteX40" fmla="*/ 257175 w 1566862"/>
              <a:gd name="connsiteY40" fmla="*/ 180975 h 843801"/>
              <a:gd name="connsiteX41" fmla="*/ 242887 w 1566862"/>
              <a:gd name="connsiteY41" fmla="*/ 185737 h 843801"/>
              <a:gd name="connsiteX42" fmla="*/ 195262 w 1566862"/>
              <a:gd name="connsiteY42" fmla="*/ 180975 h 843801"/>
              <a:gd name="connsiteX43" fmla="*/ 166687 w 1566862"/>
              <a:gd name="connsiteY43" fmla="*/ 171450 h 843801"/>
              <a:gd name="connsiteX44" fmla="*/ 152400 w 1566862"/>
              <a:gd name="connsiteY44" fmla="*/ 166687 h 843801"/>
              <a:gd name="connsiteX45" fmla="*/ 76200 w 1566862"/>
              <a:gd name="connsiteY45" fmla="*/ 166687 h 843801"/>
              <a:gd name="connsiteX46" fmla="*/ 71437 w 1566862"/>
              <a:gd name="connsiteY46" fmla="*/ 247650 h 843801"/>
              <a:gd name="connsiteX47" fmla="*/ 38100 w 1566862"/>
              <a:gd name="connsiteY47" fmla="*/ 309562 h 843801"/>
              <a:gd name="connsiteX48" fmla="*/ 14287 w 1566862"/>
              <a:gd name="connsiteY48" fmla="*/ 352425 h 843801"/>
              <a:gd name="connsiteX49" fmla="*/ 0 w 1566862"/>
              <a:gd name="connsiteY49" fmla="*/ 481012 h 843801"/>
              <a:gd name="connsiteX50" fmla="*/ 4762 w 1566862"/>
              <a:gd name="connsiteY50" fmla="*/ 585787 h 843801"/>
              <a:gd name="connsiteX51" fmla="*/ 9525 w 1566862"/>
              <a:gd name="connsiteY51" fmla="*/ 600075 h 843801"/>
              <a:gd name="connsiteX52" fmla="*/ 52387 w 1566862"/>
              <a:gd name="connsiteY52" fmla="*/ 681037 h 843801"/>
              <a:gd name="connsiteX53" fmla="*/ 66675 w 1566862"/>
              <a:gd name="connsiteY53" fmla="*/ 685800 h 843801"/>
              <a:gd name="connsiteX54" fmla="*/ 152400 w 1566862"/>
              <a:gd name="connsiteY54" fmla="*/ 681037 h 843801"/>
              <a:gd name="connsiteX55" fmla="*/ 176212 w 1566862"/>
              <a:gd name="connsiteY55" fmla="*/ 661987 h 843801"/>
              <a:gd name="connsiteX56" fmla="*/ 209550 w 1566862"/>
              <a:gd name="connsiteY56" fmla="*/ 642937 h 843801"/>
              <a:gd name="connsiteX57" fmla="*/ 252412 w 1566862"/>
              <a:gd name="connsiteY57" fmla="*/ 647700 h 843801"/>
              <a:gd name="connsiteX58" fmla="*/ 328612 w 1566862"/>
              <a:gd name="connsiteY58" fmla="*/ 657225 h 843801"/>
              <a:gd name="connsiteX59" fmla="*/ 381000 w 1566862"/>
              <a:gd name="connsiteY59" fmla="*/ 671512 h 843801"/>
              <a:gd name="connsiteX60" fmla="*/ 433387 w 1566862"/>
              <a:gd name="connsiteY60" fmla="*/ 685800 h 843801"/>
              <a:gd name="connsiteX61" fmla="*/ 523875 w 1566862"/>
              <a:gd name="connsiteY61" fmla="*/ 700087 h 843801"/>
              <a:gd name="connsiteX62" fmla="*/ 538162 w 1566862"/>
              <a:gd name="connsiteY62" fmla="*/ 704850 h 843801"/>
              <a:gd name="connsiteX63" fmla="*/ 605790 w 1566862"/>
              <a:gd name="connsiteY63"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28762 w 1566862"/>
              <a:gd name="connsiteY17" fmla="*/ 428625 h 843801"/>
              <a:gd name="connsiteX18" fmla="*/ 1509712 w 1566862"/>
              <a:gd name="connsiteY18" fmla="*/ 409575 h 843801"/>
              <a:gd name="connsiteX19" fmla="*/ 1457325 w 1566862"/>
              <a:gd name="connsiteY19" fmla="*/ 352425 h 843801"/>
              <a:gd name="connsiteX20" fmla="*/ 1428750 w 1566862"/>
              <a:gd name="connsiteY20" fmla="*/ 333375 h 843801"/>
              <a:gd name="connsiteX21" fmla="*/ 1423987 w 1566862"/>
              <a:gd name="connsiteY21" fmla="*/ 319087 h 843801"/>
              <a:gd name="connsiteX22" fmla="*/ 1323975 w 1566862"/>
              <a:gd name="connsiteY22" fmla="*/ 252412 h 843801"/>
              <a:gd name="connsiteX23" fmla="*/ 1295400 w 1566862"/>
              <a:gd name="connsiteY23" fmla="*/ 233362 h 843801"/>
              <a:gd name="connsiteX24" fmla="*/ 1252537 w 1566862"/>
              <a:gd name="connsiteY24" fmla="*/ 214312 h 843801"/>
              <a:gd name="connsiteX25" fmla="*/ 1076325 w 1566862"/>
              <a:gd name="connsiteY25" fmla="*/ 80962 h 843801"/>
              <a:gd name="connsiteX26" fmla="*/ 1062037 w 1566862"/>
              <a:gd name="connsiteY26" fmla="*/ 76200 h 843801"/>
              <a:gd name="connsiteX27" fmla="*/ 1033462 w 1566862"/>
              <a:gd name="connsiteY27" fmla="*/ 57150 h 843801"/>
              <a:gd name="connsiteX28" fmla="*/ 1019175 w 1566862"/>
              <a:gd name="connsiteY28" fmla="*/ 47625 h 843801"/>
              <a:gd name="connsiteX29" fmla="*/ 990600 w 1566862"/>
              <a:gd name="connsiteY29" fmla="*/ 38100 h 843801"/>
              <a:gd name="connsiteX30" fmla="*/ 952500 w 1566862"/>
              <a:gd name="connsiteY30" fmla="*/ 28575 h 843801"/>
              <a:gd name="connsiteX31" fmla="*/ 823912 w 1566862"/>
              <a:gd name="connsiteY31" fmla="*/ 23812 h 843801"/>
              <a:gd name="connsiteX32" fmla="*/ 790575 w 1566862"/>
              <a:gd name="connsiteY32" fmla="*/ 14287 h 843801"/>
              <a:gd name="connsiteX33" fmla="*/ 762000 w 1566862"/>
              <a:gd name="connsiteY33" fmla="*/ 4762 h 843801"/>
              <a:gd name="connsiteX34" fmla="*/ 714375 w 1566862"/>
              <a:gd name="connsiteY34" fmla="*/ 0 h 843801"/>
              <a:gd name="connsiteX35" fmla="*/ 371475 w 1566862"/>
              <a:gd name="connsiteY35" fmla="*/ 4762 h 843801"/>
              <a:gd name="connsiteX36" fmla="*/ 319087 w 1566862"/>
              <a:gd name="connsiteY36" fmla="*/ 45244 h 843801"/>
              <a:gd name="connsiteX37" fmla="*/ 302419 w 1566862"/>
              <a:gd name="connsiteY37" fmla="*/ 76200 h 843801"/>
              <a:gd name="connsiteX38" fmla="*/ 276225 w 1566862"/>
              <a:gd name="connsiteY38" fmla="*/ 138112 h 843801"/>
              <a:gd name="connsiteX39" fmla="*/ 257175 w 1566862"/>
              <a:gd name="connsiteY39" fmla="*/ 180975 h 843801"/>
              <a:gd name="connsiteX40" fmla="*/ 242887 w 1566862"/>
              <a:gd name="connsiteY40" fmla="*/ 185737 h 843801"/>
              <a:gd name="connsiteX41" fmla="*/ 195262 w 1566862"/>
              <a:gd name="connsiteY41" fmla="*/ 180975 h 843801"/>
              <a:gd name="connsiteX42" fmla="*/ 166687 w 1566862"/>
              <a:gd name="connsiteY42" fmla="*/ 171450 h 843801"/>
              <a:gd name="connsiteX43" fmla="*/ 152400 w 1566862"/>
              <a:gd name="connsiteY43" fmla="*/ 166687 h 843801"/>
              <a:gd name="connsiteX44" fmla="*/ 76200 w 1566862"/>
              <a:gd name="connsiteY44" fmla="*/ 166687 h 843801"/>
              <a:gd name="connsiteX45" fmla="*/ 71437 w 1566862"/>
              <a:gd name="connsiteY45" fmla="*/ 247650 h 843801"/>
              <a:gd name="connsiteX46" fmla="*/ 38100 w 1566862"/>
              <a:gd name="connsiteY46" fmla="*/ 309562 h 843801"/>
              <a:gd name="connsiteX47" fmla="*/ 14287 w 1566862"/>
              <a:gd name="connsiteY47" fmla="*/ 352425 h 843801"/>
              <a:gd name="connsiteX48" fmla="*/ 0 w 1566862"/>
              <a:gd name="connsiteY48" fmla="*/ 481012 h 843801"/>
              <a:gd name="connsiteX49" fmla="*/ 4762 w 1566862"/>
              <a:gd name="connsiteY49" fmla="*/ 585787 h 843801"/>
              <a:gd name="connsiteX50" fmla="*/ 9525 w 1566862"/>
              <a:gd name="connsiteY50" fmla="*/ 600075 h 843801"/>
              <a:gd name="connsiteX51" fmla="*/ 52387 w 1566862"/>
              <a:gd name="connsiteY51" fmla="*/ 681037 h 843801"/>
              <a:gd name="connsiteX52" fmla="*/ 66675 w 1566862"/>
              <a:gd name="connsiteY52" fmla="*/ 685800 h 843801"/>
              <a:gd name="connsiteX53" fmla="*/ 152400 w 1566862"/>
              <a:gd name="connsiteY53" fmla="*/ 681037 h 843801"/>
              <a:gd name="connsiteX54" fmla="*/ 176212 w 1566862"/>
              <a:gd name="connsiteY54" fmla="*/ 661987 h 843801"/>
              <a:gd name="connsiteX55" fmla="*/ 209550 w 1566862"/>
              <a:gd name="connsiteY55" fmla="*/ 642937 h 843801"/>
              <a:gd name="connsiteX56" fmla="*/ 252412 w 1566862"/>
              <a:gd name="connsiteY56" fmla="*/ 647700 h 843801"/>
              <a:gd name="connsiteX57" fmla="*/ 328612 w 1566862"/>
              <a:gd name="connsiteY57" fmla="*/ 657225 h 843801"/>
              <a:gd name="connsiteX58" fmla="*/ 381000 w 1566862"/>
              <a:gd name="connsiteY58" fmla="*/ 671512 h 843801"/>
              <a:gd name="connsiteX59" fmla="*/ 433387 w 1566862"/>
              <a:gd name="connsiteY59" fmla="*/ 685800 h 843801"/>
              <a:gd name="connsiteX60" fmla="*/ 523875 w 1566862"/>
              <a:gd name="connsiteY60" fmla="*/ 700087 h 843801"/>
              <a:gd name="connsiteX61" fmla="*/ 538162 w 1566862"/>
              <a:gd name="connsiteY61" fmla="*/ 704850 h 843801"/>
              <a:gd name="connsiteX62" fmla="*/ 605790 w 1566862"/>
              <a:gd name="connsiteY62"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28762 w 1566862"/>
              <a:gd name="connsiteY17" fmla="*/ 428625 h 843801"/>
              <a:gd name="connsiteX18" fmla="*/ 1457325 w 1566862"/>
              <a:gd name="connsiteY18" fmla="*/ 352425 h 843801"/>
              <a:gd name="connsiteX19" fmla="*/ 1428750 w 1566862"/>
              <a:gd name="connsiteY19" fmla="*/ 333375 h 843801"/>
              <a:gd name="connsiteX20" fmla="*/ 1423987 w 1566862"/>
              <a:gd name="connsiteY20" fmla="*/ 319087 h 843801"/>
              <a:gd name="connsiteX21" fmla="*/ 1323975 w 1566862"/>
              <a:gd name="connsiteY21" fmla="*/ 252412 h 843801"/>
              <a:gd name="connsiteX22" fmla="*/ 1295400 w 1566862"/>
              <a:gd name="connsiteY22" fmla="*/ 233362 h 843801"/>
              <a:gd name="connsiteX23" fmla="*/ 1252537 w 1566862"/>
              <a:gd name="connsiteY23" fmla="*/ 214312 h 843801"/>
              <a:gd name="connsiteX24" fmla="*/ 1076325 w 1566862"/>
              <a:gd name="connsiteY24" fmla="*/ 80962 h 843801"/>
              <a:gd name="connsiteX25" fmla="*/ 1062037 w 1566862"/>
              <a:gd name="connsiteY25" fmla="*/ 76200 h 843801"/>
              <a:gd name="connsiteX26" fmla="*/ 1033462 w 1566862"/>
              <a:gd name="connsiteY26" fmla="*/ 57150 h 843801"/>
              <a:gd name="connsiteX27" fmla="*/ 1019175 w 1566862"/>
              <a:gd name="connsiteY27" fmla="*/ 47625 h 843801"/>
              <a:gd name="connsiteX28" fmla="*/ 990600 w 1566862"/>
              <a:gd name="connsiteY28" fmla="*/ 38100 h 843801"/>
              <a:gd name="connsiteX29" fmla="*/ 952500 w 1566862"/>
              <a:gd name="connsiteY29" fmla="*/ 28575 h 843801"/>
              <a:gd name="connsiteX30" fmla="*/ 823912 w 1566862"/>
              <a:gd name="connsiteY30" fmla="*/ 23812 h 843801"/>
              <a:gd name="connsiteX31" fmla="*/ 790575 w 1566862"/>
              <a:gd name="connsiteY31" fmla="*/ 14287 h 843801"/>
              <a:gd name="connsiteX32" fmla="*/ 762000 w 1566862"/>
              <a:gd name="connsiteY32" fmla="*/ 4762 h 843801"/>
              <a:gd name="connsiteX33" fmla="*/ 714375 w 1566862"/>
              <a:gd name="connsiteY33" fmla="*/ 0 h 843801"/>
              <a:gd name="connsiteX34" fmla="*/ 371475 w 1566862"/>
              <a:gd name="connsiteY34" fmla="*/ 4762 h 843801"/>
              <a:gd name="connsiteX35" fmla="*/ 319087 w 1566862"/>
              <a:gd name="connsiteY35" fmla="*/ 45244 h 843801"/>
              <a:gd name="connsiteX36" fmla="*/ 302419 w 1566862"/>
              <a:gd name="connsiteY36" fmla="*/ 76200 h 843801"/>
              <a:gd name="connsiteX37" fmla="*/ 276225 w 1566862"/>
              <a:gd name="connsiteY37" fmla="*/ 138112 h 843801"/>
              <a:gd name="connsiteX38" fmla="*/ 257175 w 1566862"/>
              <a:gd name="connsiteY38" fmla="*/ 180975 h 843801"/>
              <a:gd name="connsiteX39" fmla="*/ 242887 w 1566862"/>
              <a:gd name="connsiteY39" fmla="*/ 185737 h 843801"/>
              <a:gd name="connsiteX40" fmla="*/ 195262 w 1566862"/>
              <a:gd name="connsiteY40" fmla="*/ 180975 h 843801"/>
              <a:gd name="connsiteX41" fmla="*/ 166687 w 1566862"/>
              <a:gd name="connsiteY41" fmla="*/ 171450 h 843801"/>
              <a:gd name="connsiteX42" fmla="*/ 152400 w 1566862"/>
              <a:gd name="connsiteY42" fmla="*/ 166687 h 843801"/>
              <a:gd name="connsiteX43" fmla="*/ 76200 w 1566862"/>
              <a:gd name="connsiteY43" fmla="*/ 166687 h 843801"/>
              <a:gd name="connsiteX44" fmla="*/ 71437 w 1566862"/>
              <a:gd name="connsiteY44" fmla="*/ 247650 h 843801"/>
              <a:gd name="connsiteX45" fmla="*/ 38100 w 1566862"/>
              <a:gd name="connsiteY45" fmla="*/ 309562 h 843801"/>
              <a:gd name="connsiteX46" fmla="*/ 14287 w 1566862"/>
              <a:gd name="connsiteY46" fmla="*/ 352425 h 843801"/>
              <a:gd name="connsiteX47" fmla="*/ 0 w 1566862"/>
              <a:gd name="connsiteY47" fmla="*/ 481012 h 843801"/>
              <a:gd name="connsiteX48" fmla="*/ 4762 w 1566862"/>
              <a:gd name="connsiteY48" fmla="*/ 585787 h 843801"/>
              <a:gd name="connsiteX49" fmla="*/ 9525 w 1566862"/>
              <a:gd name="connsiteY49" fmla="*/ 600075 h 843801"/>
              <a:gd name="connsiteX50" fmla="*/ 52387 w 1566862"/>
              <a:gd name="connsiteY50" fmla="*/ 681037 h 843801"/>
              <a:gd name="connsiteX51" fmla="*/ 66675 w 1566862"/>
              <a:gd name="connsiteY51" fmla="*/ 685800 h 843801"/>
              <a:gd name="connsiteX52" fmla="*/ 152400 w 1566862"/>
              <a:gd name="connsiteY52" fmla="*/ 681037 h 843801"/>
              <a:gd name="connsiteX53" fmla="*/ 176212 w 1566862"/>
              <a:gd name="connsiteY53" fmla="*/ 661987 h 843801"/>
              <a:gd name="connsiteX54" fmla="*/ 209550 w 1566862"/>
              <a:gd name="connsiteY54" fmla="*/ 642937 h 843801"/>
              <a:gd name="connsiteX55" fmla="*/ 252412 w 1566862"/>
              <a:gd name="connsiteY55" fmla="*/ 647700 h 843801"/>
              <a:gd name="connsiteX56" fmla="*/ 328612 w 1566862"/>
              <a:gd name="connsiteY56" fmla="*/ 657225 h 843801"/>
              <a:gd name="connsiteX57" fmla="*/ 381000 w 1566862"/>
              <a:gd name="connsiteY57" fmla="*/ 671512 h 843801"/>
              <a:gd name="connsiteX58" fmla="*/ 433387 w 1566862"/>
              <a:gd name="connsiteY58" fmla="*/ 685800 h 843801"/>
              <a:gd name="connsiteX59" fmla="*/ 523875 w 1566862"/>
              <a:gd name="connsiteY59" fmla="*/ 700087 h 843801"/>
              <a:gd name="connsiteX60" fmla="*/ 538162 w 1566862"/>
              <a:gd name="connsiteY60" fmla="*/ 704850 h 843801"/>
              <a:gd name="connsiteX61" fmla="*/ 605790 w 1566862"/>
              <a:gd name="connsiteY61" fmla="*/ 820103 h 843801"/>
              <a:gd name="connsiteX0" fmla="*/ 605790 w 1566862"/>
              <a:gd name="connsiteY0" fmla="*/ 820103 h 843801"/>
              <a:gd name="connsiteX1" fmla="*/ 669131 w 1566862"/>
              <a:gd name="connsiteY1" fmla="*/ 842963 h 843801"/>
              <a:gd name="connsiteX2" fmla="*/ 804862 w 1566862"/>
              <a:gd name="connsiteY2" fmla="*/ 831056 h 843801"/>
              <a:gd name="connsiteX3" fmla="*/ 862012 w 1566862"/>
              <a:gd name="connsiteY3" fmla="*/ 804862 h 843801"/>
              <a:gd name="connsiteX4" fmla="*/ 942975 w 1566862"/>
              <a:gd name="connsiteY4" fmla="*/ 800100 h 843801"/>
              <a:gd name="connsiteX5" fmla="*/ 1366837 w 1566862"/>
              <a:gd name="connsiteY5" fmla="*/ 795337 h 843801"/>
              <a:gd name="connsiteX6" fmla="*/ 1419225 w 1566862"/>
              <a:gd name="connsiteY6" fmla="*/ 785812 h 843801"/>
              <a:gd name="connsiteX7" fmla="*/ 1447800 w 1566862"/>
              <a:gd name="connsiteY7" fmla="*/ 776287 h 843801"/>
              <a:gd name="connsiteX8" fmla="*/ 1509712 w 1566862"/>
              <a:gd name="connsiteY8" fmla="*/ 762000 h 843801"/>
              <a:gd name="connsiteX9" fmla="*/ 1538287 w 1566862"/>
              <a:gd name="connsiteY9" fmla="*/ 738187 h 843801"/>
              <a:gd name="connsiteX10" fmla="*/ 1543050 w 1566862"/>
              <a:gd name="connsiteY10" fmla="*/ 723900 h 843801"/>
              <a:gd name="connsiteX11" fmla="*/ 1552575 w 1566862"/>
              <a:gd name="connsiteY11" fmla="*/ 709612 h 843801"/>
              <a:gd name="connsiteX12" fmla="*/ 1552575 w 1566862"/>
              <a:gd name="connsiteY12" fmla="*/ 657225 h 843801"/>
              <a:gd name="connsiteX13" fmla="*/ 1557337 w 1566862"/>
              <a:gd name="connsiteY13" fmla="*/ 619125 h 843801"/>
              <a:gd name="connsiteX14" fmla="*/ 1566862 w 1566862"/>
              <a:gd name="connsiteY14" fmla="*/ 590550 h 843801"/>
              <a:gd name="connsiteX15" fmla="*/ 1562100 w 1566862"/>
              <a:gd name="connsiteY15" fmla="*/ 481012 h 843801"/>
              <a:gd name="connsiteX16" fmla="*/ 1552575 w 1566862"/>
              <a:gd name="connsiteY16" fmla="*/ 452437 h 843801"/>
              <a:gd name="connsiteX17" fmla="*/ 1528762 w 1566862"/>
              <a:gd name="connsiteY17" fmla="*/ 428625 h 843801"/>
              <a:gd name="connsiteX18" fmla="*/ 1457325 w 1566862"/>
              <a:gd name="connsiteY18" fmla="*/ 352425 h 843801"/>
              <a:gd name="connsiteX19" fmla="*/ 1423987 w 1566862"/>
              <a:gd name="connsiteY19" fmla="*/ 319087 h 843801"/>
              <a:gd name="connsiteX20" fmla="*/ 1323975 w 1566862"/>
              <a:gd name="connsiteY20" fmla="*/ 252412 h 843801"/>
              <a:gd name="connsiteX21" fmla="*/ 1295400 w 1566862"/>
              <a:gd name="connsiteY21" fmla="*/ 233362 h 843801"/>
              <a:gd name="connsiteX22" fmla="*/ 1252537 w 1566862"/>
              <a:gd name="connsiteY22" fmla="*/ 214312 h 843801"/>
              <a:gd name="connsiteX23" fmla="*/ 1076325 w 1566862"/>
              <a:gd name="connsiteY23" fmla="*/ 80962 h 843801"/>
              <a:gd name="connsiteX24" fmla="*/ 1062037 w 1566862"/>
              <a:gd name="connsiteY24" fmla="*/ 76200 h 843801"/>
              <a:gd name="connsiteX25" fmla="*/ 1033462 w 1566862"/>
              <a:gd name="connsiteY25" fmla="*/ 57150 h 843801"/>
              <a:gd name="connsiteX26" fmla="*/ 1019175 w 1566862"/>
              <a:gd name="connsiteY26" fmla="*/ 47625 h 843801"/>
              <a:gd name="connsiteX27" fmla="*/ 990600 w 1566862"/>
              <a:gd name="connsiteY27" fmla="*/ 38100 h 843801"/>
              <a:gd name="connsiteX28" fmla="*/ 952500 w 1566862"/>
              <a:gd name="connsiteY28" fmla="*/ 28575 h 843801"/>
              <a:gd name="connsiteX29" fmla="*/ 823912 w 1566862"/>
              <a:gd name="connsiteY29" fmla="*/ 23812 h 843801"/>
              <a:gd name="connsiteX30" fmla="*/ 790575 w 1566862"/>
              <a:gd name="connsiteY30" fmla="*/ 14287 h 843801"/>
              <a:gd name="connsiteX31" fmla="*/ 762000 w 1566862"/>
              <a:gd name="connsiteY31" fmla="*/ 4762 h 843801"/>
              <a:gd name="connsiteX32" fmla="*/ 714375 w 1566862"/>
              <a:gd name="connsiteY32" fmla="*/ 0 h 843801"/>
              <a:gd name="connsiteX33" fmla="*/ 371475 w 1566862"/>
              <a:gd name="connsiteY33" fmla="*/ 4762 h 843801"/>
              <a:gd name="connsiteX34" fmla="*/ 319087 w 1566862"/>
              <a:gd name="connsiteY34" fmla="*/ 45244 h 843801"/>
              <a:gd name="connsiteX35" fmla="*/ 302419 w 1566862"/>
              <a:gd name="connsiteY35" fmla="*/ 76200 h 843801"/>
              <a:gd name="connsiteX36" fmla="*/ 276225 w 1566862"/>
              <a:gd name="connsiteY36" fmla="*/ 138112 h 843801"/>
              <a:gd name="connsiteX37" fmla="*/ 257175 w 1566862"/>
              <a:gd name="connsiteY37" fmla="*/ 180975 h 843801"/>
              <a:gd name="connsiteX38" fmla="*/ 242887 w 1566862"/>
              <a:gd name="connsiteY38" fmla="*/ 185737 h 843801"/>
              <a:gd name="connsiteX39" fmla="*/ 195262 w 1566862"/>
              <a:gd name="connsiteY39" fmla="*/ 180975 h 843801"/>
              <a:gd name="connsiteX40" fmla="*/ 166687 w 1566862"/>
              <a:gd name="connsiteY40" fmla="*/ 171450 h 843801"/>
              <a:gd name="connsiteX41" fmla="*/ 152400 w 1566862"/>
              <a:gd name="connsiteY41" fmla="*/ 166687 h 843801"/>
              <a:gd name="connsiteX42" fmla="*/ 76200 w 1566862"/>
              <a:gd name="connsiteY42" fmla="*/ 166687 h 843801"/>
              <a:gd name="connsiteX43" fmla="*/ 71437 w 1566862"/>
              <a:gd name="connsiteY43" fmla="*/ 247650 h 843801"/>
              <a:gd name="connsiteX44" fmla="*/ 38100 w 1566862"/>
              <a:gd name="connsiteY44" fmla="*/ 309562 h 843801"/>
              <a:gd name="connsiteX45" fmla="*/ 14287 w 1566862"/>
              <a:gd name="connsiteY45" fmla="*/ 352425 h 843801"/>
              <a:gd name="connsiteX46" fmla="*/ 0 w 1566862"/>
              <a:gd name="connsiteY46" fmla="*/ 481012 h 843801"/>
              <a:gd name="connsiteX47" fmla="*/ 4762 w 1566862"/>
              <a:gd name="connsiteY47" fmla="*/ 585787 h 843801"/>
              <a:gd name="connsiteX48" fmla="*/ 9525 w 1566862"/>
              <a:gd name="connsiteY48" fmla="*/ 600075 h 843801"/>
              <a:gd name="connsiteX49" fmla="*/ 52387 w 1566862"/>
              <a:gd name="connsiteY49" fmla="*/ 681037 h 843801"/>
              <a:gd name="connsiteX50" fmla="*/ 66675 w 1566862"/>
              <a:gd name="connsiteY50" fmla="*/ 685800 h 843801"/>
              <a:gd name="connsiteX51" fmla="*/ 152400 w 1566862"/>
              <a:gd name="connsiteY51" fmla="*/ 681037 h 843801"/>
              <a:gd name="connsiteX52" fmla="*/ 176212 w 1566862"/>
              <a:gd name="connsiteY52" fmla="*/ 661987 h 843801"/>
              <a:gd name="connsiteX53" fmla="*/ 209550 w 1566862"/>
              <a:gd name="connsiteY53" fmla="*/ 642937 h 843801"/>
              <a:gd name="connsiteX54" fmla="*/ 252412 w 1566862"/>
              <a:gd name="connsiteY54" fmla="*/ 647700 h 843801"/>
              <a:gd name="connsiteX55" fmla="*/ 328612 w 1566862"/>
              <a:gd name="connsiteY55" fmla="*/ 657225 h 843801"/>
              <a:gd name="connsiteX56" fmla="*/ 381000 w 1566862"/>
              <a:gd name="connsiteY56" fmla="*/ 671512 h 843801"/>
              <a:gd name="connsiteX57" fmla="*/ 433387 w 1566862"/>
              <a:gd name="connsiteY57" fmla="*/ 685800 h 843801"/>
              <a:gd name="connsiteX58" fmla="*/ 523875 w 1566862"/>
              <a:gd name="connsiteY58" fmla="*/ 700087 h 843801"/>
              <a:gd name="connsiteX59" fmla="*/ 538162 w 1566862"/>
              <a:gd name="connsiteY59" fmla="*/ 704850 h 843801"/>
              <a:gd name="connsiteX60" fmla="*/ 605790 w 1566862"/>
              <a:gd name="connsiteY60" fmla="*/ 820103 h 84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66862" h="843801">
                <a:moveTo>
                  <a:pt x="605790" y="820103"/>
                </a:moveTo>
                <a:cubicBezTo>
                  <a:pt x="634761" y="843122"/>
                  <a:pt x="635952" y="841138"/>
                  <a:pt x="669131" y="842963"/>
                </a:cubicBezTo>
                <a:cubicBezTo>
                  <a:pt x="702310" y="844788"/>
                  <a:pt x="775090" y="844744"/>
                  <a:pt x="804862" y="831056"/>
                </a:cubicBezTo>
                <a:cubicBezTo>
                  <a:pt x="839390" y="815181"/>
                  <a:pt x="838993" y="810021"/>
                  <a:pt x="862012" y="804862"/>
                </a:cubicBezTo>
                <a:cubicBezTo>
                  <a:pt x="885031" y="799703"/>
                  <a:pt x="915946" y="800610"/>
                  <a:pt x="942975" y="800100"/>
                </a:cubicBezTo>
                <a:lnTo>
                  <a:pt x="1366837" y="795337"/>
                </a:lnTo>
                <a:cubicBezTo>
                  <a:pt x="1405946" y="782303"/>
                  <a:pt x="1343820" y="801971"/>
                  <a:pt x="1419225" y="785812"/>
                </a:cubicBezTo>
                <a:cubicBezTo>
                  <a:pt x="1429042" y="783708"/>
                  <a:pt x="1432719" y="780256"/>
                  <a:pt x="1447800" y="776287"/>
                </a:cubicBezTo>
                <a:cubicBezTo>
                  <a:pt x="1462881" y="772318"/>
                  <a:pt x="1494631" y="768350"/>
                  <a:pt x="1509712" y="762000"/>
                </a:cubicBezTo>
                <a:cubicBezTo>
                  <a:pt x="1524793" y="755650"/>
                  <a:pt x="1530951" y="749190"/>
                  <a:pt x="1538287" y="738187"/>
                </a:cubicBezTo>
                <a:cubicBezTo>
                  <a:pt x="1541072" y="734010"/>
                  <a:pt x="1540805" y="728390"/>
                  <a:pt x="1543050" y="723900"/>
                </a:cubicBezTo>
                <a:cubicBezTo>
                  <a:pt x="1545610" y="718780"/>
                  <a:pt x="1549400" y="714375"/>
                  <a:pt x="1552575" y="709612"/>
                </a:cubicBezTo>
                <a:cubicBezTo>
                  <a:pt x="1563376" y="666405"/>
                  <a:pt x="1552575" y="719794"/>
                  <a:pt x="1552575" y="657225"/>
                </a:cubicBezTo>
                <a:cubicBezTo>
                  <a:pt x="1552575" y="644426"/>
                  <a:pt x="1554655" y="631640"/>
                  <a:pt x="1557337" y="619125"/>
                </a:cubicBezTo>
                <a:cubicBezTo>
                  <a:pt x="1559441" y="609308"/>
                  <a:pt x="1566862" y="590550"/>
                  <a:pt x="1566862" y="590550"/>
                </a:cubicBezTo>
                <a:cubicBezTo>
                  <a:pt x="1565275" y="554037"/>
                  <a:pt x="1565861" y="517365"/>
                  <a:pt x="1562100" y="481012"/>
                </a:cubicBezTo>
                <a:cubicBezTo>
                  <a:pt x="1561067" y="471025"/>
                  <a:pt x="1560929" y="458006"/>
                  <a:pt x="1552575" y="452437"/>
                </a:cubicBezTo>
                <a:cubicBezTo>
                  <a:pt x="1544637" y="444500"/>
                  <a:pt x="1544637" y="445294"/>
                  <a:pt x="1528762" y="428625"/>
                </a:cubicBezTo>
                <a:cubicBezTo>
                  <a:pt x="1512887" y="411956"/>
                  <a:pt x="1474787" y="370681"/>
                  <a:pt x="1457325" y="352425"/>
                </a:cubicBezTo>
                <a:cubicBezTo>
                  <a:pt x="1439863" y="334169"/>
                  <a:pt x="1446212" y="335756"/>
                  <a:pt x="1423987" y="319087"/>
                </a:cubicBezTo>
                <a:cubicBezTo>
                  <a:pt x="1401762" y="302418"/>
                  <a:pt x="1345406" y="266700"/>
                  <a:pt x="1323975" y="252412"/>
                </a:cubicBezTo>
                <a:cubicBezTo>
                  <a:pt x="1302544" y="238125"/>
                  <a:pt x="1306260" y="236982"/>
                  <a:pt x="1295400" y="233362"/>
                </a:cubicBezTo>
                <a:cubicBezTo>
                  <a:pt x="1261395" y="222027"/>
                  <a:pt x="1275179" y="229406"/>
                  <a:pt x="1252537" y="214312"/>
                </a:cubicBezTo>
                <a:cubicBezTo>
                  <a:pt x="1216025" y="188912"/>
                  <a:pt x="1108075" y="103981"/>
                  <a:pt x="1076325" y="80962"/>
                </a:cubicBezTo>
                <a:cubicBezTo>
                  <a:pt x="1044575" y="57943"/>
                  <a:pt x="1066800" y="77787"/>
                  <a:pt x="1062037" y="76200"/>
                </a:cubicBezTo>
                <a:lnTo>
                  <a:pt x="1033462" y="57150"/>
                </a:lnTo>
                <a:cubicBezTo>
                  <a:pt x="1028700" y="53975"/>
                  <a:pt x="1024605" y="49435"/>
                  <a:pt x="1019175" y="47625"/>
                </a:cubicBezTo>
                <a:lnTo>
                  <a:pt x="990600" y="38100"/>
                </a:lnTo>
                <a:cubicBezTo>
                  <a:pt x="977678" y="33793"/>
                  <a:pt x="966651" y="29459"/>
                  <a:pt x="952500" y="28575"/>
                </a:cubicBezTo>
                <a:cubicBezTo>
                  <a:pt x="909691" y="25899"/>
                  <a:pt x="866775" y="25400"/>
                  <a:pt x="823912" y="23812"/>
                </a:cubicBezTo>
                <a:cubicBezTo>
                  <a:pt x="775879" y="7802"/>
                  <a:pt x="850400" y="32235"/>
                  <a:pt x="790575" y="14287"/>
                </a:cubicBezTo>
                <a:cubicBezTo>
                  <a:pt x="780958" y="11402"/>
                  <a:pt x="771990" y="5761"/>
                  <a:pt x="762000" y="4762"/>
                </a:cubicBezTo>
                <a:lnTo>
                  <a:pt x="714375" y="0"/>
                </a:lnTo>
                <a:lnTo>
                  <a:pt x="371475" y="4762"/>
                </a:lnTo>
                <a:cubicBezTo>
                  <a:pt x="305594" y="12303"/>
                  <a:pt x="330596" y="33338"/>
                  <a:pt x="319087" y="45244"/>
                </a:cubicBezTo>
                <a:cubicBezTo>
                  <a:pt x="307578" y="57150"/>
                  <a:pt x="309563" y="60722"/>
                  <a:pt x="302419" y="76200"/>
                </a:cubicBezTo>
                <a:cubicBezTo>
                  <a:pt x="295275" y="91678"/>
                  <a:pt x="283766" y="120650"/>
                  <a:pt x="276225" y="138112"/>
                </a:cubicBezTo>
                <a:cubicBezTo>
                  <a:pt x="268684" y="155574"/>
                  <a:pt x="271890" y="169203"/>
                  <a:pt x="257175" y="180975"/>
                </a:cubicBezTo>
                <a:cubicBezTo>
                  <a:pt x="253255" y="184111"/>
                  <a:pt x="247650" y="184150"/>
                  <a:pt x="242887" y="185737"/>
                </a:cubicBezTo>
                <a:cubicBezTo>
                  <a:pt x="227012" y="184150"/>
                  <a:pt x="210943" y="183915"/>
                  <a:pt x="195262" y="180975"/>
                </a:cubicBezTo>
                <a:cubicBezTo>
                  <a:pt x="185394" y="179125"/>
                  <a:pt x="176212" y="174625"/>
                  <a:pt x="166687" y="171450"/>
                </a:cubicBezTo>
                <a:cubicBezTo>
                  <a:pt x="161925" y="169862"/>
                  <a:pt x="157420" y="166687"/>
                  <a:pt x="152400" y="166687"/>
                </a:cubicBezTo>
                <a:lnTo>
                  <a:pt x="76200" y="166687"/>
                </a:lnTo>
                <a:cubicBezTo>
                  <a:pt x="79688" y="215530"/>
                  <a:pt x="77787" y="223838"/>
                  <a:pt x="71437" y="247650"/>
                </a:cubicBezTo>
                <a:cubicBezTo>
                  <a:pt x="65087" y="271462"/>
                  <a:pt x="47625" y="292100"/>
                  <a:pt x="38100" y="309562"/>
                </a:cubicBezTo>
                <a:cubicBezTo>
                  <a:pt x="28575" y="327025"/>
                  <a:pt x="20637" y="323850"/>
                  <a:pt x="14287" y="352425"/>
                </a:cubicBezTo>
                <a:cubicBezTo>
                  <a:pt x="7937" y="381000"/>
                  <a:pt x="1588" y="442118"/>
                  <a:pt x="0" y="481012"/>
                </a:cubicBezTo>
                <a:cubicBezTo>
                  <a:pt x="1587" y="515937"/>
                  <a:pt x="1974" y="550937"/>
                  <a:pt x="4762" y="585787"/>
                </a:cubicBezTo>
                <a:cubicBezTo>
                  <a:pt x="5162" y="590791"/>
                  <a:pt x="1588" y="584200"/>
                  <a:pt x="9525" y="600075"/>
                </a:cubicBezTo>
                <a:cubicBezTo>
                  <a:pt x="17462" y="615950"/>
                  <a:pt x="42862" y="666750"/>
                  <a:pt x="52387" y="681037"/>
                </a:cubicBezTo>
                <a:cubicBezTo>
                  <a:pt x="61912" y="695324"/>
                  <a:pt x="61912" y="684212"/>
                  <a:pt x="66675" y="685800"/>
                </a:cubicBezTo>
                <a:cubicBezTo>
                  <a:pt x="95250" y="684212"/>
                  <a:pt x="134144" y="685006"/>
                  <a:pt x="152400" y="681037"/>
                </a:cubicBezTo>
                <a:cubicBezTo>
                  <a:pt x="170656" y="677068"/>
                  <a:pt x="166687" y="668337"/>
                  <a:pt x="176212" y="661987"/>
                </a:cubicBezTo>
                <a:cubicBezTo>
                  <a:pt x="185737" y="655637"/>
                  <a:pt x="195200" y="652503"/>
                  <a:pt x="209550" y="642937"/>
                </a:cubicBezTo>
                <a:lnTo>
                  <a:pt x="252412" y="647700"/>
                </a:lnTo>
                <a:cubicBezTo>
                  <a:pt x="277812" y="650875"/>
                  <a:pt x="307181" y="653256"/>
                  <a:pt x="328612" y="657225"/>
                </a:cubicBezTo>
                <a:cubicBezTo>
                  <a:pt x="350043" y="661194"/>
                  <a:pt x="363537" y="666749"/>
                  <a:pt x="381000" y="671512"/>
                </a:cubicBezTo>
                <a:cubicBezTo>
                  <a:pt x="398463" y="676275"/>
                  <a:pt x="409575" y="681038"/>
                  <a:pt x="433387" y="685800"/>
                </a:cubicBezTo>
                <a:cubicBezTo>
                  <a:pt x="457199" y="690562"/>
                  <a:pt x="506413" y="696912"/>
                  <a:pt x="523875" y="700087"/>
                </a:cubicBezTo>
                <a:cubicBezTo>
                  <a:pt x="528637" y="701675"/>
                  <a:pt x="524510" y="684847"/>
                  <a:pt x="538162" y="704850"/>
                </a:cubicBezTo>
                <a:cubicBezTo>
                  <a:pt x="551814" y="724853"/>
                  <a:pt x="517525" y="719137"/>
                  <a:pt x="605790" y="820103"/>
                </a:cubicBezTo>
                <a:close/>
              </a:path>
            </a:pathLst>
          </a:custGeom>
          <a:gradFill flip="none" rotWithShape="1">
            <a:gsLst>
              <a:gs pos="88000">
                <a:schemeClr val="accent1">
                  <a:shade val="67500"/>
                  <a:satMod val="115000"/>
                  <a:alpha val="83000"/>
                  <a:lumMod val="88000"/>
                  <a:lumOff val="12000"/>
                </a:schemeClr>
              </a:gs>
              <a:gs pos="100000">
                <a:schemeClr val="accent1">
                  <a:shade val="100000"/>
                  <a:satMod val="115000"/>
                </a:schemeClr>
              </a:gs>
            </a:gsLst>
            <a:lin ang="18900000" scaled="1"/>
            <a:tileRect/>
          </a:gradFill>
          <a:ln w="63500"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62" name="Text Box 116"/>
          <p:cNvSpPr txBox="1">
            <a:spLocks noChangeArrowheads="1"/>
          </p:cNvSpPr>
          <p:nvPr/>
        </p:nvSpPr>
        <p:spPr bwMode="auto">
          <a:xfrm>
            <a:off x="13241717" y="9142723"/>
            <a:ext cx="744102" cy="69522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pPr algn="l" eaLnBrk="1" hangingPunct="1">
              <a:spcBef>
                <a:spcPct val="0"/>
              </a:spcBef>
              <a:buFontTx/>
              <a:buNone/>
            </a:pPr>
            <a:r>
              <a:rPr lang="ja-JP" altLang="en-US" sz="3600" dirty="0" smtClean="0">
                <a:latin typeface="HGP創英角ﾎﾟｯﾌﾟ体" panose="040B0A00000000000000" pitchFamily="50" charset="-128"/>
              </a:rPr>
              <a:t>？</a:t>
            </a:r>
            <a:endParaRPr lang="ja-JP" altLang="en-US" sz="3600" dirty="0">
              <a:latin typeface="HGP創英角ﾎﾟｯﾌﾟ体" panose="040B0A00000000000000" pitchFamily="50" charset="-128"/>
            </a:endParaRPr>
          </a:p>
        </p:txBody>
      </p:sp>
      <p:pic>
        <p:nvPicPr>
          <p:cNvPr id="4" name="図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46319" y="8599225"/>
            <a:ext cx="1079791" cy="990741"/>
          </a:xfrm>
          <a:prstGeom prst="rect">
            <a:avLst/>
          </a:prstGeom>
        </p:spPr>
      </p:pic>
      <p:sp>
        <p:nvSpPr>
          <p:cNvPr id="99" name="メモ 98"/>
          <p:cNvSpPr/>
          <p:nvPr/>
        </p:nvSpPr>
        <p:spPr bwMode="auto">
          <a:xfrm rot="21103693">
            <a:off x="1298507" y="9344895"/>
            <a:ext cx="2270173"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effectLst/>
                <a:latin typeface="Arial" charset="0"/>
                <a:ea typeface="HGP創英角ﾎﾟｯﾌﾟ体" pitchFamily="50" charset="-128"/>
              </a:rPr>
              <a:t>HV</a:t>
            </a:r>
            <a:r>
              <a:rPr kumimoji="1" lang="ja-JP" altLang="en-US" sz="2000" b="0" i="0" u="none" strike="noStrike" cap="none" normalizeH="0" baseline="0" dirty="0" smtClean="0">
                <a:ln>
                  <a:noFill/>
                </a:ln>
                <a:effectLst/>
                <a:latin typeface="Arial" charset="0"/>
                <a:ea typeface="HGP創英角ﾎﾟｯﾌﾟ体" pitchFamily="50" charset="-128"/>
              </a:rPr>
              <a:t>モータ製造体験</a:t>
            </a:r>
          </a:p>
        </p:txBody>
      </p:sp>
      <p:sp>
        <p:nvSpPr>
          <p:cNvPr id="164" name="角丸四角形 163"/>
          <p:cNvSpPr/>
          <p:nvPr/>
        </p:nvSpPr>
        <p:spPr bwMode="auto">
          <a:xfrm>
            <a:off x="5263701" y="7507957"/>
            <a:ext cx="1666332" cy="333406"/>
          </a:xfrm>
          <a:prstGeom prst="roundRect">
            <a:avLst>
              <a:gd name="adj" fmla="val 50000"/>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TMC</a:t>
            </a:r>
            <a:r>
              <a:rPr kumimoji="1" lang="ja-JP" altLang="en-US"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社員限定</a:t>
            </a:r>
          </a:p>
        </p:txBody>
      </p:sp>
      <p:sp>
        <p:nvSpPr>
          <p:cNvPr id="201" name="角丸四角形 200"/>
          <p:cNvSpPr/>
          <p:nvPr/>
        </p:nvSpPr>
        <p:spPr bwMode="auto">
          <a:xfrm>
            <a:off x="1882441" y="7507957"/>
            <a:ext cx="1666332" cy="333406"/>
          </a:xfrm>
          <a:prstGeom prst="roundRect">
            <a:avLst>
              <a:gd name="adj" fmla="val 50000"/>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TMC</a:t>
            </a:r>
            <a:r>
              <a:rPr kumimoji="1" lang="ja-JP" altLang="en-US"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社員限定</a:t>
            </a:r>
          </a:p>
        </p:txBody>
      </p:sp>
      <p:pic>
        <p:nvPicPr>
          <p:cNvPr id="10" name="図 9"/>
          <p:cNvPicPr>
            <a:picLocks noChangeAspect="1"/>
          </p:cNvPicPr>
          <p:nvPr/>
        </p:nvPicPr>
        <p:blipFill rotWithShape="1">
          <a:blip r:embed="rId18" cstate="print">
            <a:extLst>
              <a:ext uri="{28A0092B-C50C-407E-A947-70E740481C1C}">
                <a14:useLocalDpi xmlns:a14="http://schemas.microsoft.com/office/drawing/2010/main" val="0"/>
              </a:ext>
            </a:extLst>
          </a:blip>
          <a:srcRect r="25613"/>
          <a:stretch/>
        </p:blipFill>
        <p:spPr>
          <a:xfrm rot="5400000">
            <a:off x="10754516" y="4937169"/>
            <a:ext cx="1441676" cy="1453562"/>
          </a:xfrm>
          <a:prstGeom prst="rect">
            <a:avLst/>
          </a:prstGeom>
        </p:spPr>
      </p:pic>
      <p:sp>
        <p:nvSpPr>
          <p:cNvPr id="203" name="正方形/長方形 202"/>
          <p:cNvSpPr>
            <a:spLocks noChangeArrowheads="1"/>
          </p:cNvSpPr>
          <p:nvPr/>
        </p:nvSpPr>
        <p:spPr bwMode="auto">
          <a:xfrm>
            <a:off x="7453491" y="4835460"/>
            <a:ext cx="7201238" cy="1620623"/>
          </a:xfrm>
          <a:prstGeom prst="rect">
            <a:avLst/>
          </a:prstGeom>
          <a:noFill/>
          <a:ln w="38100"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01" name="メモ 100"/>
          <p:cNvSpPr/>
          <p:nvPr/>
        </p:nvSpPr>
        <p:spPr bwMode="auto">
          <a:xfrm rot="21103693">
            <a:off x="13016361" y="5842824"/>
            <a:ext cx="1563249"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rPr>
              <a:t>からくり体験</a:t>
            </a:r>
            <a:endParaRPr kumimoji="1" lang="en-US" altLang="ja-JP" sz="2000" b="0" i="0" u="none" strike="noStrike" cap="none" normalizeH="0" baseline="0" dirty="0" smtClean="0">
              <a:ln>
                <a:noFill/>
              </a:ln>
              <a:effectLst/>
            </a:endParaRPr>
          </a:p>
        </p:txBody>
      </p:sp>
      <p:sp>
        <p:nvSpPr>
          <p:cNvPr id="202" name="角丸四角形 201"/>
          <p:cNvSpPr/>
          <p:nvPr/>
        </p:nvSpPr>
        <p:spPr bwMode="auto">
          <a:xfrm>
            <a:off x="7934829" y="6216474"/>
            <a:ext cx="1666332" cy="333406"/>
          </a:xfrm>
          <a:prstGeom prst="roundRect">
            <a:avLst>
              <a:gd name="adj" fmla="val 50000"/>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TMC</a:t>
            </a:r>
            <a:r>
              <a:rPr kumimoji="1" lang="ja-JP" altLang="en-US"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社員限定</a:t>
            </a:r>
          </a:p>
        </p:txBody>
      </p:sp>
    </p:spTree>
    <p:extLst>
      <p:ext uri="{BB962C8B-B14F-4D97-AF65-F5344CB8AC3E}">
        <p14:creationId xmlns:p14="http://schemas.microsoft.com/office/powerpoint/2010/main" val="13544487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AutoShape 274"/>
          <p:cNvSpPr>
            <a:spLocks noChangeArrowheads="1"/>
          </p:cNvSpPr>
          <p:nvPr/>
        </p:nvSpPr>
        <p:spPr bwMode="auto">
          <a:xfrm>
            <a:off x="7741285" y="5397366"/>
            <a:ext cx="7020897" cy="576487"/>
          </a:xfrm>
          <a:prstGeom prst="parallelogram">
            <a:avLst>
              <a:gd name="adj" fmla="val 32885"/>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06" name="AutoShape 274"/>
          <p:cNvSpPr>
            <a:spLocks noChangeArrowheads="1"/>
          </p:cNvSpPr>
          <p:nvPr/>
        </p:nvSpPr>
        <p:spPr bwMode="auto">
          <a:xfrm>
            <a:off x="322931" y="287270"/>
            <a:ext cx="14557829" cy="576487"/>
          </a:xfrm>
          <a:prstGeom prst="parallelogram">
            <a:avLst>
              <a:gd name="adj" fmla="val 0"/>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7179" name="Text Box 29"/>
          <p:cNvSpPr txBox="1">
            <a:spLocks noChangeArrowheads="1"/>
          </p:cNvSpPr>
          <p:nvPr/>
        </p:nvSpPr>
        <p:spPr bwMode="auto">
          <a:xfrm>
            <a:off x="3735388" y="10283825"/>
            <a:ext cx="449262"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dirty="0"/>
              <a:t>-7-</a:t>
            </a:r>
          </a:p>
        </p:txBody>
      </p:sp>
      <p:sp>
        <p:nvSpPr>
          <p:cNvPr id="7180" name="Text Box 18"/>
          <p:cNvSpPr txBox="1">
            <a:spLocks noChangeArrowheads="1"/>
          </p:cNvSpPr>
          <p:nvPr/>
        </p:nvSpPr>
        <p:spPr bwMode="auto">
          <a:xfrm>
            <a:off x="10934700" y="10277475"/>
            <a:ext cx="454025"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-8-</a:t>
            </a:r>
          </a:p>
        </p:txBody>
      </p:sp>
      <p:sp>
        <p:nvSpPr>
          <p:cNvPr id="24" name="テキスト ボックス 2"/>
          <p:cNvSpPr txBox="1"/>
          <p:nvPr/>
        </p:nvSpPr>
        <p:spPr>
          <a:xfrm>
            <a:off x="1743385" y="1695440"/>
            <a:ext cx="2757486" cy="461665"/>
          </a:xfrm>
          <a:prstGeom prst="rect">
            <a:avLst/>
          </a:prstGeom>
          <a:no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lang="ja-JP" altLang="en-US" sz="2400" dirty="0" smtClean="0"/>
              <a:t>リレー講義で体感！</a:t>
            </a:r>
            <a:endParaRPr kumimoji="1" lang="ja-JP" altLang="en-US" sz="1600" dirty="0"/>
          </a:p>
        </p:txBody>
      </p:sp>
      <p:sp>
        <p:nvSpPr>
          <p:cNvPr id="25" name="フリーフォーム 24"/>
          <p:cNvSpPr/>
          <p:nvPr/>
        </p:nvSpPr>
        <p:spPr bwMode="auto">
          <a:xfrm flipH="1">
            <a:off x="4031557" y="2864478"/>
            <a:ext cx="3370288" cy="4638659"/>
          </a:xfrm>
          <a:custGeom>
            <a:avLst/>
            <a:gdLst>
              <a:gd name="connsiteX0" fmla="*/ 928914 w 2786742"/>
              <a:gd name="connsiteY0" fmla="*/ 2510972 h 2510972"/>
              <a:gd name="connsiteX1" fmla="*/ 0 w 2786742"/>
              <a:gd name="connsiteY1" fmla="*/ 2510972 h 2510972"/>
              <a:gd name="connsiteX2" fmla="*/ 0 w 2786742"/>
              <a:gd name="connsiteY2" fmla="*/ 0 h 2510972"/>
              <a:gd name="connsiteX3" fmla="*/ 2786742 w 2786742"/>
              <a:gd name="connsiteY3" fmla="*/ 0 h 2510972"/>
              <a:gd name="connsiteX4" fmla="*/ 2786742 w 2786742"/>
              <a:gd name="connsiteY4" fmla="*/ 1451429 h 2510972"/>
              <a:gd name="connsiteX5" fmla="*/ 928914 w 2786742"/>
              <a:gd name="connsiteY5" fmla="*/ 2510972 h 2510972"/>
              <a:gd name="connsiteX0" fmla="*/ 928914 w 2786742"/>
              <a:gd name="connsiteY0" fmla="*/ 2510972 h 2510972"/>
              <a:gd name="connsiteX1" fmla="*/ 0 w 2786742"/>
              <a:gd name="connsiteY1" fmla="*/ 2510972 h 2510972"/>
              <a:gd name="connsiteX2" fmla="*/ 0 w 2786742"/>
              <a:gd name="connsiteY2" fmla="*/ 0 h 2510972"/>
              <a:gd name="connsiteX3" fmla="*/ 2786742 w 2786742"/>
              <a:gd name="connsiteY3" fmla="*/ 0 h 2510972"/>
              <a:gd name="connsiteX4" fmla="*/ 2786742 w 2786742"/>
              <a:gd name="connsiteY4" fmla="*/ 1704297 h 2510972"/>
              <a:gd name="connsiteX5" fmla="*/ 928914 w 2786742"/>
              <a:gd name="connsiteY5" fmla="*/ 2510972 h 2510972"/>
              <a:gd name="connsiteX0" fmla="*/ 928914 w 2799613"/>
              <a:gd name="connsiteY0" fmla="*/ 2510972 h 2510972"/>
              <a:gd name="connsiteX1" fmla="*/ 0 w 2799613"/>
              <a:gd name="connsiteY1" fmla="*/ 2510972 h 2510972"/>
              <a:gd name="connsiteX2" fmla="*/ 0 w 2799613"/>
              <a:gd name="connsiteY2" fmla="*/ 0 h 2510972"/>
              <a:gd name="connsiteX3" fmla="*/ 2786742 w 2799613"/>
              <a:gd name="connsiteY3" fmla="*/ 0 h 2510972"/>
              <a:gd name="connsiteX4" fmla="*/ 2799613 w 2799613"/>
              <a:gd name="connsiteY4" fmla="*/ 2038082 h 2510972"/>
              <a:gd name="connsiteX5" fmla="*/ 928914 w 2799613"/>
              <a:gd name="connsiteY5" fmla="*/ 2510972 h 2510972"/>
              <a:gd name="connsiteX0" fmla="*/ 1765464 w 2799613"/>
              <a:gd name="connsiteY0" fmla="*/ 2521087 h 2521087"/>
              <a:gd name="connsiteX1" fmla="*/ 0 w 2799613"/>
              <a:gd name="connsiteY1" fmla="*/ 2510972 h 2521087"/>
              <a:gd name="connsiteX2" fmla="*/ 0 w 2799613"/>
              <a:gd name="connsiteY2" fmla="*/ 0 h 2521087"/>
              <a:gd name="connsiteX3" fmla="*/ 2786742 w 2799613"/>
              <a:gd name="connsiteY3" fmla="*/ 0 h 2521087"/>
              <a:gd name="connsiteX4" fmla="*/ 2799613 w 2799613"/>
              <a:gd name="connsiteY4" fmla="*/ 2038082 h 2521087"/>
              <a:gd name="connsiteX5" fmla="*/ 1765464 w 2799613"/>
              <a:gd name="connsiteY5" fmla="*/ 2521087 h 2521087"/>
              <a:gd name="connsiteX0" fmla="*/ 1778335 w 2799613"/>
              <a:gd name="connsiteY0" fmla="*/ 2510972 h 2510972"/>
              <a:gd name="connsiteX1" fmla="*/ 0 w 2799613"/>
              <a:gd name="connsiteY1" fmla="*/ 2510972 h 2510972"/>
              <a:gd name="connsiteX2" fmla="*/ 0 w 2799613"/>
              <a:gd name="connsiteY2" fmla="*/ 0 h 2510972"/>
              <a:gd name="connsiteX3" fmla="*/ 2786742 w 2799613"/>
              <a:gd name="connsiteY3" fmla="*/ 0 h 2510972"/>
              <a:gd name="connsiteX4" fmla="*/ 2799613 w 2799613"/>
              <a:gd name="connsiteY4" fmla="*/ 2038082 h 2510972"/>
              <a:gd name="connsiteX5" fmla="*/ 1778335 w 2799613"/>
              <a:gd name="connsiteY5" fmla="*/ 2510972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9613" h="2510972">
                <a:moveTo>
                  <a:pt x="1778335" y="2510972"/>
                </a:moveTo>
                <a:lnTo>
                  <a:pt x="0" y="2510972"/>
                </a:lnTo>
                <a:lnTo>
                  <a:pt x="0" y="0"/>
                </a:lnTo>
                <a:lnTo>
                  <a:pt x="2786742" y="0"/>
                </a:lnTo>
                <a:cubicBezTo>
                  <a:pt x="2791032" y="679361"/>
                  <a:pt x="2795323" y="1358721"/>
                  <a:pt x="2799613" y="2038082"/>
                </a:cubicBezTo>
                <a:lnTo>
                  <a:pt x="1778335" y="2510972"/>
                </a:lnTo>
                <a:close/>
              </a:path>
            </a:pathLst>
          </a:custGeom>
          <a:noFill/>
          <a:ln w="38100" cap="flat" cmpd="dbl"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sp>
        <p:nvSpPr>
          <p:cNvPr id="26" name="フリーフォーム 25"/>
          <p:cNvSpPr/>
          <p:nvPr/>
        </p:nvSpPr>
        <p:spPr bwMode="auto">
          <a:xfrm>
            <a:off x="402072" y="2864478"/>
            <a:ext cx="3405923" cy="4581583"/>
          </a:xfrm>
          <a:custGeom>
            <a:avLst/>
            <a:gdLst>
              <a:gd name="connsiteX0" fmla="*/ 928914 w 2786742"/>
              <a:gd name="connsiteY0" fmla="*/ 2510972 h 2510972"/>
              <a:gd name="connsiteX1" fmla="*/ 0 w 2786742"/>
              <a:gd name="connsiteY1" fmla="*/ 2510972 h 2510972"/>
              <a:gd name="connsiteX2" fmla="*/ 0 w 2786742"/>
              <a:gd name="connsiteY2" fmla="*/ 0 h 2510972"/>
              <a:gd name="connsiteX3" fmla="*/ 2786742 w 2786742"/>
              <a:gd name="connsiteY3" fmla="*/ 0 h 2510972"/>
              <a:gd name="connsiteX4" fmla="*/ 2786742 w 2786742"/>
              <a:gd name="connsiteY4" fmla="*/ 1451429 h 2510972"/>
              <a:gd name="connsiteX5" fmla="*/ 928914 w 2786742"/>
              <a:gd name="connsiteY5" fmla="*/ 2510972 h 2510972"/>
              <a:gd name="connsiteX0" fmla="*/ 928914 w 2786742"/>
              <a:gd name="connsiteY0" fmla="*/ 2510972 h 2510972"/>
              <a:gd name="connsiteX1" fmla="*/ 0 w 2786742"/>
              <a:gd name="connsiteY1" fmla="*/ 2510972 h 2510972"/>
              <a:gd name="connsiteX2" fmla="*/ 0 w 2786742"/>
              <a:gd name="connsiteY2" fmla="*/ 0 h 2510972"/>
              <a:gd name="connsiteX3" fmla="*/ 2786742 w 2786742"/>
              <a:gd name="connsiteY3" fmla="*/ 0 h 2510972"/>
              <a:gd name="connsiteX4" fmla="*/ 2786742 w 2786742"/>
              <a:gd name="connsiteY4" fmla="*/ 1704297 h 2510972"/>
              <a:gd name="connsiteX5" fmla="*/ 928914 w 2786742"/>
              <a:gd name="connsiteY5" fmla="*/ 2510972 h 2510972"/>
              <a:gd name="connsiteX0" fmla="*/ 928914 w 2799613"/>
              <a:gd name="connsiteY0" fmla="*/ 2510972 h 2510972"/>
              <a:gd name="connsiteX1" fmla="*/ 0 w 2799613"/>
              <a:gd name="connsiteY1" fmla="*/ 2510972 h 2510972"/>
              <a:gd name="connsiteX2" fmla="*/ 0 w 2799613"/>
              <a:gd name="connsiteY2" fmla="*/ 0 h 2510972"/>
              <a:gd name="connsiteX3" fmla="*/ 2786742 w 2799613"/>
              <a:gd name="connsiteY3" fmla="*/ 0 h 2510972"/>
              <a:gd name="connsiteX4" fmla="*/ 2799613 w 2799613"/>
              <a:gd name="connsiteY4" fmla="*/ 2038082 h 2510972"/>
              <a:gd name="connsiteX5" fmla="*/ 928914 w 2799613"/>
              <a:gd name="connsiteY5" fmla="*/ 2510972 h 2510972"/>
              <a:gd name="connsiteX0" fmla="*/ 1765464 w 2799613"/>
              <a:gd name="connsiteY0" fmla="*/ 2521087 h 2521087"/>
              <a:gd name="connsiteX1" fmla="*/ 0 w 2799613"/>
              <a:gd name="connsiteY1" fmla="*/ 2510972 h 2521087"/>
              <a:gd name="connsiteX2" fmla="*/ 0 w 2799613"/>
              <a:gd name="connsiteY2" fmla="*/ 0 h 2521087"/>
              <a:gd name="connsiteX3" fmla="*/ 2786742 w 2799613"/>
              <a:gd name="connsiteY3" fmla="*/ 0 h 2521087"/>
              <a:gd name="connsiteX4" fmla="*/ 2799613 w 2799613"/>
              <a:gd name="connsiteY4" fmla="*/ 2038082 h 2521087"/>
              <a:gd name="connsiteX5" fmla="*/ 1765464 w 2799613"/>
              <a:gd name="connsiteY5" fmla="*/ 2521087 h 2521087"/>
              <a:gd name="connsiteX0" fmla="*/ 1778335 w 2799613"/>
              <a:gd name="connsiteY0" fmla="*/ 2510972 h 2510972"/>
              <a:gd name="connsiteX1" fmla="*/ 0 w 2799613"/>
              <a:gd name="connsiteY1" fmla="*/ 2510972 h 2510972"/>
              <a:gd name="connsiteX2" fmla="*/ 0 w 2799613"/>
              <a:gd name="connsiteY2" fmla="*/ 0 h 2510972"/>
              <a:gd name="connsiteX3" fmla="*/ 2786742 w 2799613"/>
              <a:gd name="connsiteY3" fmla="*/ 0 h 2510972"/>
              <a:gd name="connsiteX4" fmla="*/ 2799613 w 2799613"/>
              <a:gd name="connsiteY4" fmla="*/ 2038082 h 2510972"/>
              <a:gd name="connsiteX5" fmla="*/ 1778335 w 2799613"/>
              <a:gd name="connsiteY5" fmla="*/ 2510972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9613" h="2510972">
                <a:moveTo>
                  <a:pt x="1778335" y="2510972"/>
                </a:moveTo>
                <a:lnTo>
                  <a:pt x="0" y="2510972"/>
                </a:lnTo>
                <a:lnTo>
                  <a:pt x="0" y="0"/>
                </a:lnTo>
                <a:lnTo>
                  <a:pt x="2786742" y="0"/>
                </a:lnTo>
                <a:cubicBezTo>
                  <a:pt x="2791032" y="679361"/>
                  <a:pt x="2795323" y="1358721"/>
                  <a:pt x="2799613" y="2038082"/>
                </a:cubicBezTo>
                <a:lnTo>
                  <a:pt x="1778335" y="2510972"/>
                </a:lnTo>
                <a:close/>
              </a:path>
            </a:pathLst>
          </a:custGeom>
          <a:noFill/>
          <a:ln w="38100" cap="flat" cmpd="dbl"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27" name="フリーフォーム 26"/>
          <p:cNvSpPr/>
          <p:nvPr/>
        </p:nvSpPr>
        <p:spPr bwMode="auto">
          <a:xfrm>
            <a:off x="411346" y="6708865"/>
            <a:ext cx="6990500" cy="3456000"/>
          </a:xfrm>
          <a:custGeom>
            <a:avLst/>
            <a:gdLst>
              <a:gd name="connsiteX0" fmla="*/ 0 w 6473371"/>
              <a:gd name="connsiteY0" fmla="*/ 725714 h 2670628"/>
              <a:gd name="connsiteX1" fmla="*/ 2002971 w 6473371"/>
              <a:gd name="connsiteY1" fmla="*/ 725714 h 2670628"/>
              <a:gd name="connsiteX2" fmla="*/ 3251200 w 6473371"/>
              <a:gd name="connsiteY2" fmla="*/ 0 h 2670628"/>
              <a:gd name="connsiteX3" fmla="*/ 4484914 w 6473371"/>
              <a:gd name="connsiteY3" fmla="*/ 725714 h 2670628"/>
              <a:gd name="connsiteX4" fmla="*/ 6473371 w 6473371"/>
              <a:gd name="connsiteY4" fmla="*/ 725714 h 2670628"/>
              <a:gd name="connsiteX5" fmla="*/ 6473371 w 6473371"/>
              <a:gd name="connsiteY5" fmla="*/ 2670628 h 2670628"/>
              <a:gd name="connsiteX6" fmla="*/ 0 w 6473371"/>
              <a:gd name="connsiteY6" fmla="*/ 2670628 h 2670628"/>
              <a:gd name="connsiteX7" fmla="*/ 0 w 6473371"/>
              <a:gd name="connsiteY7" fmla="*/ 725714 h 267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3371" h="2670628">
                <a:moveTo>
                  <a:pt x="0" y="725714"/>
                </a:moveTo>
                <a:lnTo>
                  <a:pt x="2002971" y="725714"/>
                </a:lnTo>
                <a:lnTo>
                  <a:pt x="3251200" y="0"/>
                </a:lnTo>
                <a:lnTo>
                  <a:pt x="4484914" y="725714"/>
                </a:lnTo>
                <a:lnTo>
                  <a:pt x="6473371" y="725714"/>
                </a:lnTo>
                <a:lnTo>
                  <a:pt x="6473371" y="2670628"/>
                </a:lnTo>
                <a:lnTo>
                  <a:pt x="0" y="2670628"/>
                </a:lnTo>
                <a:lnTo>
                  <a:pt x="0" y="725714"/>
                </a:lnTo>
                <a:close/>
              </a:path>
            </a:pathLst>
          </a:custGeom>
          <a:noFill/>
          <a:ln w="38100" cap="flat" cmpd="dbl"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32" name="テキスト ボックス 55"/>
          <p:cNvSpPr txBox="1"/>
          <p:nvPr/>
        </p:nvSpPr>
        <p:spPr>
          <a:xfrm>
            <a:off x="539112" y="2928946"/>
            <a:ext cx="1107996" cy="338554"/>
          </a:xfrm>
          <a:prstGeom prst="rect">
            <a:avLst/>
          </a:prstGeom>
          <a:solidFill>
            <a:schemeClr val="bg1">
              <a:lumMod val="50000"/>
            </a:schemeClr>
          </a:solid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kumimoji="1" lang="ja-JP" altLang="en-US" sz="1600" dirty="0" smtClean="0">
                <a:solidFill>
                  <a:schemeClr val="bg1"/>
                </a:solidFill>
              </a:rPr>
              <a:t>企画・設計</a:t>
            </a:r>
            <a:endParaRPr kumimoji="1" lang="ja-JP" altLang="en-US" sz="1600" dirty="0">
              <a:solidFill>
                <a:schemeClr val="bg1"/>
              </a:solidFill>
            </a:endParaRPr>
          </a:p>
        </p:txBody>
      </p:sp>
      <p:sp>
        <p:nvSpPr>
          <p:cNvPr id="33" name="テキスト ボックス 56"/>
          <p:cNvSpPr txBox="1"/>
          <p:nvPr/>
        </p:nvSpPr>
        <p:spPr>
          <a:xfrm>
            <a:off x="4159003" y="2928946"/>
            <a:ext cx="788998" cy="338554"/>
          </a:xfrm>
          <a:prstGeom prst="rect">
            <a:avLst/>
          </a:prstGeom>
          <a:solidFill>
            <a:schemeClr val="bg1">
              <a:lumMod val="50000"/>
            </a:schemeClr>
          </a:solid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kumimoji="1" lang="ja-JP" altLang="en-US" sz="1600" dirty="0" smtClean="0">
                <a:solidFill>
                  <a:schemeClr val="bg1"/>
                </a:solidFill>
              </a:rPr>
              <a:t>お客様</a:t>
            </a:r>
            <a:endParaRPr kumimoji="1" lang="ja-JP" altLang="en-US" sz="1600" dirty="0">
              <a:solidFill>
                <a:schemeClr val="bg1"/>
              </a:solidFill>
            </a:endParaRPr>
          </a:p>
        </p:txBody>
      </p:sp>
      <p:sp>
        <p:nvSpPr>
          <p:cNvPr id="34" name="テキスト ボックス 57"/>
          <p:cNvSpPr txBox="1"/>
          <p:nvPr/>
        </p:nvSpPr>
        <p:spPr>
          <a:xfrm>
            <a:off x="583264" y="7723005"/>
            <a:ext cx="1107997" cy="338554"/>
          </a:xfrm>
          <a:prstGeom prst="rect">
            <a:avLst/>
          </a:prstGeom>
          <a:solidFill>
            <a:schemeClr val="bg1">
              <a:lumMod val="50000"/>
            </a:schemeClr>
          </a:solid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kumimoji="1" lang="ja-JP" altLang="en-US" sz="1600" dirty="0" smtClean="0">
                <a:solidFill>
                  <a:schemeClr val="bg1"/>
                </a:solidFill>
              </a:rPr>
              <a:t>生技・製造</a:t>
            </a:r>
            <a:endParaRPr kumimoji="1" lang="ja-JP" altLang="en-US" sz="1600" dirty="0">
              <a:solidFill>
                <a:schemeClr val="bg1"/>
              </a:solidFill>
            </a:endParaRPr>
          </a:p>
        </p:txBody>
      </p:sp>
      <p:sp>
        <p:nvSpPr>
          <p:cNvPr id="44" name="テキスト ボックス 68"/>
          <p:cNvSpPr txBox="1"/>
          <p:nvPr/>
        </p:nvSpPr>
        <p:spPr>
          <a:xfrm>
            <a:off x="4183892" y="3918334"/>
            <a:ext cx="3131570" cy="523220"/>
          </a:xfrm>
          <a:prstGeom prst="rect">
            <a:avLst/>
          </a:prstGeom>
          <a:noFill/>
        </p:spPr>
        <p:txBody>
          <a:bodyPr wrap="squar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1400" dirty="0" smtClean="0"/>
              <a:t>ランクルを追い続けて○○年！</a:t>
            </a:r>
            <a:endParaRPr lang="en-US" altLang="ja-JP" sz="1400" dirty="0" smtClean="0"/>
          </a:p>
          <a:p>
            <a:pPr algn="l"/>
            <a:r>
              <a:rPr lang="ja-JP" altLang="en-US" sz="1400" dirty="0"/>
              <a:t>過酷</a:t>
            </a:r>
            <a:r>
              <a:rPr lang="ja-JP" altLang="en-US" sz="1400" dirty="0" smtClean="0"/>
              <a:t>な環境でも強いランクルを語る</a:t>
            </a:r>
            <a:endParaRPr lang="en-US" altLang="ja-JP" sz="1400" dirty="0" smtClean="0"/>
          </a:p>
        </p:txBody>
      </p:sp>
      <p:sp>
        <p:nvSpPr>
          <p:cNvPr id="47" name="テキスト ボックス 73"/>
          <p:cNvSpPr txBox="1"/>
          <p:nvPr/>
        </p:nvSpPr>
        <p:spPr>
          <a:xfrm>
            <a:off x="538553" y="8639315"/>
            <a:ext cx="4971560" cy="307777"/>
          </a:xfrm>
          <a:prstGeom prst="rect">
            <a:avLst/>
          </a:prstGeom>
          <a:noFill/>
        </p:spPr>
        <p:txBody>
          <a:bodyPr wrap="squar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1400" dirty="0" smtClean="0"/>
              <a:t>安心してお客様に提供するために、隠れたこだわりは何か</a:t>
            </a:r>
            <a:r>
              <a:rPr lang="en-US" altLang="ja-JP" sz="1400" dirty="0" smtClean="0"/>
              <a:t>!?</a:t>
            </a:r>
            <a:endParaRPr lang="en-US" altLang="ja-JP" sz="1400" dirty="0"/>
          </a:p>
        </p:txBody>
      </p:sp>
      <p:pic>
        <p:nvPicPr>
          <p:cNvPr id="48" name="Picture 1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970"/>
          <a:stretch/>
        </p:blipFill>
        <p:spPr bwMode="auto">
          <a:xfrm>
            <a:off x="5109663" y="8581071"/>
            <a:ext cx="2210640" cy="1446227"/>
          </a:xfrm>
          <a:prstGeom prst="rect">
            <a:avLst/>
          </a:prstGeom>
          <a:noFill/>
          <a:ln>
            <a:noFill/>
          </a:ln>
          <a:effectLst>
            <a:outerShdw blurRad="50800" dist="38100" dir="2700000" algn="tl" rotWithShape="0">
              <a:prstClr val="black">
                <a:alpha val="40000"/>
              </a:prstClr>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00"/>
                </a:solidFill>
                <a:miter lim="800000"/>
                <a:headEnd/>
                <a:tailEnd/>
              </a14:hiddenLine>
            </a:ext>
          </a:extLst>
        </p:spPr>
      </p:pic>
      <p:pic>
        <p:nvPicPr>
          <p:cNvPr id="49" name="Picture 13" descr="HZJ79_EHM_0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849" r="7364"/>
          <a:stretch/>
        </p:blipFill>
        <p:spPr bwMode="auto">
          <a:xfrm>
            <a:off x="5333103" y="5994772"/>
            <a:ext cx="1929144" cy="1209311"/>
          </a:xfrm>
          <a:prstGeom prst="rect">
            <a:avLst/>
          </a:prstGeom>
          <a:noFill/>
          <a:effectLst>
            <a:outerShdw blurRad="50800" dist="38100" dir="2700000" algn="tl"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cstate="print">
            <a:clrChange>
              <a:clrFrom>
                <a:srgbClr val="FFFFFF"/>
              </a:clrFrom>
              <a:clrTo>
                <a:srgbClr val="FFFFFF">
                  <a:alpha val="0"/>
                </a:srgbClr>
              </a:clrTo>
            </a:clrChange>
            <a:lum bright="6000" contrast="-36000"/>
            <a:extLst>
              <a:ext uri="{28A0092B-C50C-407E-A947-70E740481C1C}">
                <a14:useLocalDpi xmlns:a14="http://schemas.microsoft.com/office/drawing/2010/main" val="0"/>
              </a:ext>
            </a:extLst>
          </a:blip>
          <a:srcRect l="999" t="17833" r="6000" b="16000"/>
          <a:stretch>
            <a:fillRect/>
          </a:stretch>
        </p:blipFill>
        <p:spPr bwMode="auto">
          <a:xfrm>
            <a:off x="671293" y="6246815"/>
            <a:ext cx="1669302" cy="1080138"/>
          </a:xfrm>
          <a:prstGeom prst="rect">
            <a:avLst/>
          </a:prstGeom>
          <a:solidFill>
            <a:sysClr val="window" lastClr="FFFFFF"/>
          </a:solidFill>
          <a:ln w="6350">
            <a:noFill/>
            <a:miter lim="800000"/>
            <a:headEnd/>
            <a:tailEnd/>
          </a:ln>
          <a:effectLst>
            <a:outerShdw blurRad="50800" dist="38100" dir="2700000" algn="tl" rotWithShape="0">
              <a:prstClr val="black">
                <a:alpha val="40000"/>
              </a:prstClr>
            </a:outerShdw>
            <a:softEdge rad="31750"/>
          </a:effectLst>
        </p:spPr>
      </p:pic>
      <p:sp>
        <p:nvSpPr>
          <p:cNvPr id="51" name="テキスト ボックス 65"/>
          <p:cNvSpPr txBox="1"/>
          <p:nvPr/>
        </p:nvSpPr>
        <p:spPr>
          <a:xfrm>
            <a:off x="583432" y="3918334"/>
            <a:ext cx="3131570" cy="523220"/>
          </a:xfrm>
          <a:prstGeom prst="rect">
            <a:avLst/>
          </a:prstGeom>
          <a:noFill/>
        </p:spPr>
        <p:txBody>
          <a:bodyPr wrap="squar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1400" dirty="0" smtClean="0"/>
              <a:t>企画・設計に込めたＣＥの思いとは？</a:t>
            </a:r>
            <a:endParaRPr lang="en-US" altLang="ja-JP" sz="1400" dirty="0"/>
          </a:p>
          <a:p>
            <a:pPr algn="l"/>
            <a:r>
              <a:rPr lang="ja-JP" altLang="en-US" sz="1400" dirty="0"/>
              <a:t>思い</a:t>
            </a:r>
            <a:r>
              <a:rPr lang="ja-JP" altLang="en-US" sz="1400" dirty="0" smtClean="0"/>
              <a:t>を形に変える最新のワザを知る</a:t>
            </a:r>
            <a:endParaRPr lang="en-US" altLang="ja-JP" sz="1400" dirty="0" smtClean="0"/>
          </a:p>
        </p:txBody>
      </p:sp>
      <p:sp>
        <p:nvSpPr>
          <p:cNvPr id="59" name="テキスト ボックス 58"/>
          <p:cNvSpPr txBox="1"/>
          <p:nvPr/>
        </p:nvSpPr>
        <p:spPr>
          <a:xfrm>
            <a:off x="11547841" y="5023048"/>
            <a:ext cx="3214341" cy="307777"/>
          </a:xfrm>
          <a:prstGeom prst="rect">
            <a:avLst/>
          </a:prstGeom>
          <a:noFill/>
        </p:spPr>
        <p:txBody>
          <a:bodyPr wrap="none" rtlCol="0">
            <a:spAutoFit/>
          </a:bodyPr>
          <a:lstStyle/>
          <a:p>
            <a:pPr defTabSz="1280160" fontAlgn="auto">
              <a:spcBef>
                <a:spcPts val="0"/>
              </a:spcBef>
              <a:spcAft>
                <a:spcPts val="0"/>
              </a:spcAft>
            </a:pPr>
            <a:r>
              <a:rPr lang="en-US" altLang="ja-JP" sz="1400" dirty="0" smtClean="0">
                <a:solidFill>
                  <a:prstClr val="black"/>
                </a:solidFill>
                <a:latin typeface="Calibri"/>
                <a:ea typeface="ＭＳ Ｐゴシック"/>
              </a:rPr>
              <a:t>【</a:t>
            </a:r>
            <a:r>
              <a:rPr lang="ja-JP" altLang="en-US" sz="1400" dirty="0" smtClean="0">
                <a:solidFill>
                  <a:prstClr val="black"/>
                </a:solidFill>
                <a:latin typeface="Calibri"/>
                <a:ea typeface="ＭＳ Ｐゴシック"/>
              </a:rPr>
              <a:t>協力</a:t>
            </a:r>
            <a:r>
              <a:rPr lang="en-US" altLang="ja-JP" sz="1400" dirty="0" smtClean="0">
                <a:solidFill>
                  <a:prstClr val="black"/>
                </a:solidFill>
                <a:latin typeface="Calibri"/>
                <a:ea typeface="ＭＳ Ｐゴシック"/>
              </a:rPr>
              <a:t>】</a:t>
            </a:r>
            <a:r>
              <a:rPr lang="ja-JP" altLang="en-US" sz="1400" dirty="0">
                <a:solidFill>
                  <a:prstClr val="black"/>
                </a:solidFill>
                <a:latin typeface="Calibri"/>
                <a:ea typeface="ＭＳ Ｐゴシック"/>
              </a:rPr>
              <a:t>さなげアドベンチャーフィールド</a:t>
            </a:r>
            <a:r>
              <a:rPr lang="ja-JP" altLang="en-US" sz="1400" dirty="0" smtClean="0">
                <a:solidFill>
                  <a:prstClr val="black"/>
                </a:solidFill>
                <a:latin typeface="Calibri"/>
                <a:ea typeface="ＭＳ Ｐゴシック"/>
              </a:rPr>
              <a:t>様</a:t>
            </a:r>
            <a:endParaRPr lang="ja-JP" altLang="en-US" sz="1400" dirty="0">
              <a:solidFill>
                <a:prstClr val="black"/>
              </a:solidFill>
              <a:latin typeface="Calibri"/>
              <a:ea typeface="ＭＳ Ｐゴシック"/>
            </a:endParaRPr>
          </a:p>
        </p:txBody>
      </p:sp>
      <p:sp>
        <p:nvSpPr>
          <p:cNvPr id="66" name="テキスト ボックス 65"/>
          <p:cNvSpPr txBox="1"/>
          <p:nvPr/>
        </p:nvSpPr>
        <p:spPr>
          <a:xfrm>
            <a:off x="7921308" y="4590196"/>
            <a:ext cx="2956259" cy="646331"/>
          </a:xfrm>
          <a:prstGeom prst="rect">
            <a:avLst/>
          </a:prstGeom>
          <a:noFill/>
        </p:spPr>
        <p:txBody>
          <a:bodyPr wrap="none" rtlCol="0">
            <a:spAutoFit/>
          </a:bodyPr>
          <a:lstStyle/>
          <a:p>
            <a:pPr algn="l" defTabSz="1280160" fontAlgn="auto">
              <a:spcBef>
                <a:spcPts val="0"/>
              </a:spcBef>
              <a:spcAft>
                <a:spcPts val="0"/>
              </a:spcAft>
            </a:pPr>
            <a:r>
              <a:rPr lang="en-US" altLang="ja-JP" sz="1200" dirty="0" smtClean="0">
                <a:solidFill>
                  <a:prstClr val="black"/>
                </a:solidFill>
                <a:latin typeface="Calibri"/>
                <a:ea typeface="ＭＳ Ｐゴシック"/>
              </a:rPr>
              <a:t>※</a:t>
            </a:r>
            <a:r>
              <a:rPr lang="ja-JP" altLang="en-US" sz="1200" b="1" dirty="0" smtClean="0">
                <a:solidFill>
                  <a:prstClr val="black"/>
                </a:solidFill>
                <a:latin typeface="Calibri"/>
                <a:ea typeface="ＭＳ Ｐゴシック"/>
              </a:rPr>
              <a:t>要整理券。先着</a:t>
            </a:r>
            <a:r>
              <a:rPr lang="en-US" altLang="ja-JP" sz="1200" b="1" dirty="0" smtClean="0">
                <a:solidFill>
                  <a:prstClr val="black"/>
                </a:solidFill>
                <a:latin typeface="Calibri"/>
                <a:ea typeface="ＭＳ Ｐゴシック"/>
              </a:rPr>
              <a:t>250 </a:t>
            </a:r>
            <a:r>
              <a:rPr lang="ja-JP" altLang="en-US" sz="1200" b="1" dirty="0" smtClean="0">
                <a:solidFill>
                  <a:prstClr val="black"/>
                </a:solidFill>
                <a:latin typeface="Calibri"/>
                <a:ea typeface="ＭＳ Ｐゴシック"/>
              </a:rPr>
              <a:t>名様</a:t>
            </a:r>
            <a:endParaRPr lang="en-US" altLang="ja-JP" sz="1200" b="1" dirty="0" smtClean="0">
              <a:solidFill>
                <a:prstClr val="black"/>
              </a:solidFill>
              <a:latin typeface="Calibri"/>
              <a:ea typeface="ＭＳ Ｐゴシック"/>
            </a:endParaRPr>
          </a:p>
          <a:p>
            <a:pPr algn="l" defTabSz="1280160" fontAlgn="auto">
              <a:spcBef>
                <a:spcPts val="0"/>
              </a:spcBef>
              <a:spcAft>
                <a:spcPts val="0"/>
              </a:spcAft>
            </a:pPr>
            <a:r>
              <a:rPr lang="ja-JP" altLang="en-US" sz="1200" dirty="0">
                <a:solidFill>
                  <a:prstClr val="black"/>
                </a:solidFill>
                <a:latin typeface="Calibri"/>
                <a:ea typeface="ＭＳ Ｐゴシック"/>
              </a:rPr>
              <a:t>　</a:t>
            </a:r>
            <a:r>
              <a:rPr lang="ja-JP" altLang="en-US" sz="1200" dirty="0" smtClean="0">
                <a:solidFill>
                  <a:prstClr val="black"/>
                </a:solidFill>
                <a:latin typeface="Calibri"/>
                <a:ea typeface="ＭＳ Ｐゴシック"/>
              </a:rPr>
              <a:t>　</a:t>
            </a:r>
            <a:r>
              <a:rPr lang="ja-JP" altLang="en-US" sz="1200" dirty="0">
                <a:solidFill>
                  <a:prstClr val="black"/>
                </a:solidFill>
                <a:latin typeface="Calibri"/>
                <a:ea typeface="ＭＳ Ｐゴシック"/>
              </a:rPr>
              <a:t>券</a:t>
            </a:r>
            <a:r>
              <a:rPr lang="ja-JP" altLang="en-US" sz="1200" dirty="0" smtClean="0">
                <a:solidFill>
                  <a:prstClr val="black"/>
                </a:solidFill>
                <a:latin typeface="Calibri"/>
                <a:ea typeface="ＭＳ Ｐゴシック"/>
              </a:rPr>
              <a:t>配布時間：</a:t>
            </a:r>
            <a:r>
              <a:rPr lang="ja-JP" altLang="en-US" sz="1200" dirty="0">
                <a:solidFill>
                  <a:prstClr val="black"/>
                </a:solidFill>
                <a:latin typeface="Calibri"/>
                <a:ea typeface="ＭＳ Ｐゴシック"/>
              </a:rPr>
              <a:t>　</a:t>
            </a:r>
            <a:r>
              <a:rPr lang="ja-JP" altLang="en-US" sz="1200" dirty="0" smtClean="0">
                <a:solidFill>
                  <a:prstClr val="black"/>
                </a:solidFill>
                <a:latin typeface="Calibri"/>
                <a:ea typeface="ＭＳ Ｐゴシック"/>
              </a:rPr>
              <a:t>当日 </a:t>
            </a:r>
            <a:r>
              <a:rPr lang="en-US" altLang="ja-JP" sz="1200" dirty="0" smtClean="0">
                <a:solidFill>
                  <a:prstClr val="black"/>
                </a:solidFill>
                <a:latin typeface="Calibri"/>
                <a:ea typeface="ＭＳ Ｐゴシック"/>
              </a:rPr>
              <a:t>8:30</a:t>
            </a:r>
            <a:r>
              <a:rPr lang="ja-JP" altLang="en-US" sz="1200" dirty="0" smtClean="0">
                <a:solidFill>
                  <a:prstClr val="black"/>
                </a:solidFill>
                <a:latin typeface="Calibri"/>
                <a:ea typeface="ＭＳ Ｐゴシック"/>
              </a:rPr>
              <a:t>～ 無くなり次第</a:t>
            </a:r>
            <a:endParaRPr lang="en-US" altLang="ja-JP" sz="1200" dirty="0" smtClean="0">
              <a:solidFill>
                <a:prstClr val="black"/>
              </a:solidFill>
              <a:latin typeface="Calibri"/>
              <a:ea typeface="ＭＳ Ｐゴシック"/>
            </a:endParaRPr>
          </a:p>
          <a:p>
            <a:pPr algn="l" defTabSz="1280160" fontAlgn="auto">
              <a:spcBef>
                <a:spcPts val="0"/>
              </a:spcBef>
              <a:spcAft>
                <a:spcPts val="0"/>
              </a:spcAft>
            </a:pPr>
            <a:r>
              <a:rPr lang="ja-JP" altLang="en-US" sz="1200" dirty="0">
                <a:solidFill>
                  <a:prstClr val="black"/>
                </a:solidFill>
                <a:latin typeface="Calibri"/>
                <a:ea typeface="ＭＳ Ｐゴシック"/>
              </a:rPr>
              <a:t>　</a:t>
            </a:r>
            <a:r>
              <a:rPr lang="ja-JP" altLang="en-US" sz="1200" dirty="0" smtClean="0">
                <a:solidFill>
                  <a:prstClr val="black"/>
                </a:solidFill>
                <a:latin typeface="Calibri"/>
                <a:ea typeface="ＭＳ Ｐゴシック"/>
              </a:rPr>
              <a:t>　券配布場所：　本社グラウンド</a:t>
            </a:r>
            <a:endParaRPr lang="en-US" altLang="ja-JP" sz="1200" dirty="0" smtClean="0">
              <a:solidFill>
                <a:prstClr val="black"/>
              </a:solidFill>
              <a:latin typeface="Calibri"/>
              <a:ea typeface="ＭＳ Ｐゴシック"/>
            </a:endParaRPr>
          </a:p>
        </p:txBody>
      </p:sp>
      <p:sp>
        <p:nvSpPr>
          <p:cNvPr id="67" name="テキスト ボックス 66"/>
          <p:cNvSpPr txBox="1"/>
          <p:nvPr/>
        </p:nvSpPr>
        <p:spPr>
          <a:xfrm>
            <a:off x="11322695" y="4590196"/>
            <a:ext cx="3180679" cy="461665"/>
          </a:xfrm>
          <a:prstGeom prst="rect">
            <a:avLst/>
          </a:prstGeom>
          <a:noFill/>
        </p:spPr>
        <p:txBody>
          <a:bodyPr wrap="none" rtlCol="0">
            <a:spAutoFit/>
          </a:bodyPr>
          <a:lstStyle/>
          <a:p>
            <a:pPr algn="l" defTabSz="1280160" fontAlgn="auto">
              <a:spcBef>
                <a:spcPts val="0"/>
              </a:spcBef>
              <a:spcAft>
                <a:spcPts val="0"/>
              </a:spcAft>
            </a:pPr>
            <a:r>
              <a:rPr lang="en-US" altLang="ja-JP" sz="1200" dirty="0" smtClean="0">
                <a:solidFill>
                  <a:prstClr val="black"/>
                </a:solidFill>
                <a:latin typeface="Calibri"/>
                <a:ea typeface="ＭＳ Ｐゴシック"/>
              </a:rPr>
              <a:t>※</a:t>
            </a:r>
            <a:r>
              <a:rPr lang="ja-JP" altLang="en-US" sz="1200" dirty="0" smtClean="0">
                <a:solidFill>
                  <a:prstClr val="black"/>
                </a:solidFill>
                <a:latin typeface="Calibri"/>
                <a:ea typeface="ＭＳ Ｐゴシック"/>
              </a:rPr>
              <a:t>インストラクター運転車両に同乗となります。</a:t>
            </a:r>
            <a:endParaRPr lang="en-US" altLang="ja-JP" sz="1200" dirty="0" smtClean="0">
              <a:solidFill>
                <a:prstClr val="black"/>
              </a:solidFill>
              <a:latin typeface="Calibri"/>
              <a:ea typeface="ＭＳ Ｐゴシック"/>
            </a:endParaRPr>
          </a:p>
          <a:p>
            <a:pPr algn="l" defTabSz="1280160" fontAlgn="auto">
              <a:spcBef>
                <a:spcPts val="0"/>
              </a:spcBef>
              <a:spcAft>
                <a:spcPts val="0"/>
              </a:spcAft>
            </a:pPr>
            <a:r>
              <a:rPr lang="en-US" altLang="ja-JP" sz="1200" dirty="0" smtClean="0">
                <a:solidFill>
                  <a:prstClr val="black"/>
                </a:solidFill>
                <a:latin typeface="Calibri"/>
                <a:ea typeface="ＭＳ Ｐゴシック"/>
              </a:rPr>
              <a:t>※</a:t>
            </a:r>
            <a:r>
              <a:rPr lang="ja-JP" altLang="en-US" sz="1200" dirty="0">
                <a:solidFill>
                  <a:prstClr val="black"/>
                </a:solidFill>
                <a:latin typeface="Calibri"/>
                <a:ea typeface="ＭＳ Ｐゴシック"/>
              </a:rPr>
              <a:t>悪</a:t>
            </a:r>
            <a:r>
              <a:rPr lang="ja-JP" altLang="en-US" sz="1200" dirty="0" smtClean="0">
                <a:solidFill>
                  <a:prstClr val="black"/>
                </a:solidFill>
                <a:latin typeface="Calibri"/>
                <a:ea typeface="ＭＳ Ｐゴシック"/>
              </a:rPr>
              <a:t>天候の場合、中止とさせて頂きます。</a:t>
            </a:r>
            <a:endParaRPr lang="en-US" altLang="ja-JP" sz="1200" dirty="0" smtClean="0">
              <a:solidFill>
                <a:prstClr val="black"/>
              </a:solidFill>
              <a:latin typeface="Calibri"/>
              <a:ea typeface="ＭＳ Ｐゴシック"/>
            </a:endParaRPr>
          </a:p>
        </p:txBody>
      </p:sp>
      <p:sp>
        <p:nvSpPr>
          <p:cNvPr id="70" name="正方形/長方形 69"/>
          <p:cNvSpPr/>
          <p:nvPr/>
        </p:nvSpPr>
        <p:spPr>
          <a:xfrm>
            <a:off x="11309429" y="2945467"/>
            <a:ext cx="3272729" cy="1296144"/>
          </a:xfrm>
          <a:prstGeom prst="rect">
            <a:avLst/>
          </a:prstGeom>
          <a:solidFill>
            <a:srgbClr val="CCFFCC"/>
          </a:solidFill>
          <a:ln w="19050" cap="flat" cmpd="sng" algn="ctr">
            <a:solidFill>
              <a:srgbClr val="00B050"/>
            </a:solidFill>
            <a:prstDash val="solid"/>
          </a:ln>
          <a:effectLst/>
        </p:spPr>
        <p:txBody>
          <a:bodyPr rtlCol="0" anchor="ctr"/>
          <a:lstStyle/>
          <a:p>
            <a:pPr marL="0" marR="0" lvl="0" indent="0" defTabSz="1280160" eaLnBrk="1" fontAlgn="auto" latinLnBrk="0" hangingPunct="1">
              <a:lnSpc>
                <a:spcPct val="100000"/>
              </a:lnSpc>
              <a:spcBef>
                <a:spcPts val="0"/>
              </a:spcBef>
              <a:spcAft>
                <a:spcPts val="0"/>
              </a:spcAft>
              <a:buClrTx/>
              <a:buSzTx/>
              <a:buFontTx/>
              <a:buNone/>
              <a:tabLst/>
              <a:defRPr/>
            </a:pPr>
            <a:endParaRPr kumimoji="0" lang="ja-JP" altLang="en-US" sz="2500" b="0" i="0" u="none" strike="noStrike" kern="0" cap="none" spc="0" normalizeH="0" baseline="0" noProof="0" smtClean="0">
              <a:ln>
                <a:noFill/>
              </a:ln>
              <a:solidFill>
                <a:prstClr val="white"/>
              </a:solidFill>
              <a:effectLst/>
              <a:uLnTx/>
              <a:uFillTx/>
              <a:latin typeface="Calibri"/>
              <a:ea typeface="ＭＳ Ｐゴシック"/>
            </a:endParaRPr>
          </a:p>
        </p:txBody>
      </p:sp>
      <p:sp>
        <p:nvSpPr>
          <p:cNvPr id="71" name="テキスト ボックス 70"/>
          <p:cNvSpPr txBox="1"/>
          <p:nvPr/>
        </p:nvSpPr>
        <p:spPr>
          <a:xfrm>
            <a:off x="11881814" y="4232423"/>
            <a:ext cx="2045753" cy="338554"/>
          </a:xfrm>
          <a:prstGeom prst="rect">
            <a:avLst/>
          </a:prstGeom>
          <a:noFill/>
        </p:spPr>
        <p:txBody>
          <a:bodyPr wrap="none" rtlCol="0">
            <a:spAutoFit/>
          </a:bodyPr>
          <a:lstStyle/>
          <a:p>
            <a:pPr algn="l" defTabSz="1280160" fontAlgn="auto">
              <a:spcBef>
                <a:spcPts val="0"/>
              </a:spcBef>
              <a:spcAft>
                <a:spcPts val="0"/>
              </a:spcAft>
            </a:pPr>
            <a:r>
              <a:rPr lang="ja-JP" altLang="en-US" sz="1600" dirty="0" smtClean="0">
                <a:solidFill>
                  <a:prstClr val="black"/>
                </a:solidFill>
                <a:latin typeface="Calibri"/>
                <a:ea typeface="ＭＳ Ｐゴシック"/>
              </a:rPr>
              <a:t>＜コースイメージ図＞</a:t>
            </a:r>
            <a:endParaRPr lang="en-US" altLang="ja-JP" sz="1600" dirty="0" smtClean="0">
              <a:solidFill>
                <a:prstClr val="black"/>
              </a:solidFill>
              <a:latin typeface="Calibri"/>
              <a:ea typeface="ＭＳ Ｐゴシック"/>
            </a:endParaRPr>
          </a:p>
        </p:txBody>
      </p:sp>
      <p:sp>
        <p:nvSpPr>
          <p:cNvPr id="72" name="テキスト ボックス 71"/>
          <p:cNvSpPr txBox="1"/>
          <p:nvPr/>
        </p:nvSpPr>
        <p:spPr>
          <a:xfrm>
            <a:off x="13489164" y="3109228"/>
            <a:ext cx="1005403" cy="338554"/>
          </a:xfrm>
          <a:prstGeom prst="rect">
            <a:avLst/>
          </a:prstGeom>
          <a:solidFill>
            <a:srgbClr val="FFCCFF"/>
          </a:solidFill>
          <a:ln>
            <a:solidFill>
              <a:sysClr val="windowText" lastClr="000000"/>
            </a:solidFill>
          </a:ln>
        </p:spPr>
        <p:txBody>
          <a:bodyPr wrap="none" rtlCol="0">
            <a:spAutoFit/>
          </a:bodyPr>
          <a:lstStyle/>
          <a:p>
            <a:pPr marL="0" marR="0" lvl="0" indent="0" algn="l" defTabSz="128016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rPr>
              <a:t>モーグル</a:t>
            </a:r>
          </a:p>
        </p:txBody>
      </p:sp>
      <p:sp>
        <p:nvSpPr>
          <p:cNvPr id="73" name="テキスト ボックス 72"/>
          <p:cNvSpPr txBox="1"/>
          <p:nvPr/>
        </p:nvSpPr>
        <p:spPr>
          <a:xfrm>
            <a:off x="12419023" y="3775655"/>
            <a:ext cx="800219" cy="338554"/>
          </a:xfrm>
          <a:prstGeom prst="rect">
            <a:avLst/>
          </a:prstGeom>
          <a:solidFill>
            <a:srgbClr val="FFCCFF"/>
          </a:solidFill>
          <a:ln>
            <a:solidFill>
              <a:sysClr val="windowText" lastClr="000000"/>
            </a:solidFill>
          </a:ln>
        </p:spPr>
        <p:txBody>
          <a:bodyPr wrap="none" rtlCol="0">
            <a:spAutoFit/>
          </a:bodyPr>
          <a:lstStyle/>
          <a:p>
            <a:pPr marL="0" marR="0" lvl="0" indent="0" algn="l" defTabSz="128016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rPr>
              <a:t>バンク</a:t>
            </a:r>
          </a:p>
        </p:txBody>
      </p:sp>
      <p:sp>
        <p:nvSpPr>
          <p:cNvPr id="74" name="テキスト ボックス 73"/>
          <p:cNvSpPr txBox="1"/>
          <p:nvPr/>
        </p:nvSpPr>
        <p:spPr>
          <a:xfrm>
            <a:off x="12434828" y="3109228"/>
            <a:ext cx="595035" cy="338554"/>
          </a:xfrm>
          <a:prstGeom prst="rect">
            <a:avLst/>
          </a:prstGeom>
          <a:solidFill>
            <a:srgbClr val="FFCCFF"/>
          </a:solidFill>
          <a:ln>
            <a:solidFill>
              <a:sysClr val="windowText" lastClr="000000"/>
            </a:solidFill>
          </a:ln>
        </p:spPr>
        <p:txBody>
          <a:bodyPr wrap="none" rtlCol="0">
            <a:spAutoFit/>
          </a:bodyPr>
          <a:lstStyle/>
          <a:p>
            <a:pPr marL="0" marR="0" lvl="0" indent="0" algn="l" defTabSz="128016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rPr>
              <a:t>坂路</a:t>
            </a:r>
          </a:p>
        </p:txBody>
      </p:sp>
      <p:sp>
        <p:nvSpPr>
          <p:cNvPr id="75" name="右矢印 74"/>
          <p:cNvSpPr/>
          <p:nvPr/>
        </p:nvSpPr>
        <p:spPr>
          <a:xfrm>
            <a:off x="13083987" y="3150118"/>
            <a:ext cx="360040" cy="246018"/>
          </a:xfrm>
          <a:prstGeom prst="rightArrow">
            <a:avLst/>
          </a:prstGeom>
          <a:solidFill>
            <a:srgbClr val="00B050"/>
          </a:solidFill>
          <a:ln w="25400" cap="flat" cmpd="sng" algn="ctr">
            <a:solidFill>
              <a:sysClr val="windowText" lastClr="000000"/>
            </a:solidFill>
            <a:prstDash val="solid"/>
          </a:ln>
          <a:effectLst/>
        </p:spPr>
        <p:txBody>
          <a:bodyPr rtlCol="0" anchor="ctr"/>
          <a:lstStyle/>
          <a:p>
            <a:pPr marL="0" marR="0" lvl="0" indent="0" defTabSz="1280160" eaLnBrk="1" fontAlgn="auto" latinLnBrk="0" hangingPunct="1">
              <a:lnSpc>
                <a:spcPct val="100000"/>
              </a:lnSpc>
              <a:spcBef>
                <a:spcPts val="0"/>
              </a:spcBef>
              <a:spcAft>
                <a:spcPts val="0"/>
              </a:spcAft>
              <a:buClrTx/>
              <a:buSzTx/>
              <a:buFontTx/>
              <a:buNone/>
              <a:tabLst/>
              <a:defRPr/>
            </a:pPr>
            <a:endParaRPr kumimoji="0" lang="ja-JP" altLang="en-US" sz="2500" b="0" i="0" u="none" strike="noStrike" kern="0" cap="none" spc="0" normalizeH="0" baseline="0" noProof="0" smtClean="0">
              <a:ln>
                <a:noFill/>
              </a:ln>
              <a:solidFill>
                <a:prstClr val="white"/>
              </a:solidFill>
              <a:effectLst/>
              <a:uLnTx/>
              <a:uFillTx/>
              <a:latin typeface="Calibri"/>
              <a:ea typeface="ＭＳ Ｐゴシック"/>
            </a:endParaRPr>
          </a:p>
        </p:txBody>
      </p:sp>
      <p:sp>
        <p:nvSpPr>
          <p:cNvPr id="76" name="曲折矢印 75"/>
          <p:cNvSpPr/>
          <p:nvPr/>
        </p:nvSpPr>
        <p:spPr>
          <a:xfrm rot="10800000">
            <a:off x="13502021" y="3559631"/>
            <a:ext cx="478916" cy="488938"/>
          </a:xfrm>
          <a:prstGeom prst="bentArrow">
            <a:avLst/>
          </a:prstGeom>
          <a:solidFill>
            <a:srgbClr val="00B050"/>
          </a:solidFill>
          <a:ln w="25400" cap="flat" cmpd="sng" algn="ctr">
            <a:solidFill>
              <a:sysClr val="windowText" lastClr="000000"/>
            </a:solidFill>
            <a:prstDash val="solid"/>
          </a:ln>
          <a:effectLst/>
        </p:spPr>
        <p:txBody>
          <a:bodyPr rtlCol="0" anchor="ctr"/>
          <a:lstStyle/>
          <a:p>
            <a:pPr marL="0" marR="0" lvl="0" indent="0" defTabSz="1280160" eaLnBrk="1" fontAlgn="auto" latinLnBrk="0" hangingPunct="1">
              <a:lnSpc>
                <a:spcPct val="100000"/>
              </a:lnSpc>
              <a:spcBef>
                <a:spcPts val="0"/>
              </a:spcBef>
              <a:spcAft>
                <a:spcPts val="0"/>
              </a:spcAft>
              <a:buClrTx/>
              <a:buSzTx/>
              <a:buFontTx/>
              <a:buNone/>
              <a:tabLst/>
              <a:defRPr/>
            </a:pPr>
            <a:endParaRPr kumimoji="0" lang="ja-JP" altLang="en-US" sz="2500" b="0" i="0" u="none" strike="noStrike" kern="0" cap="none" spc="0" normalizeH="0" baseline="0" noProof="0" smtClean="0">
              <a:ln>
                <a:noFill/>
              </a:ln>
              <a:solidFill>
                <a:prstClr val="black"/>
              </a:solidFill>
              <a:effectLst/>
              <a:uLnTx/>
              <a:uFillTx/>
              <a:latin typeface="Calibri"/>
              <a:ea typeface="ＭＳ Ｐゴシック"/>
            </a:endParaRPr>
          </a:p>
        </p:txBody>
      </p:sp>
      <p:sp>
        <p:nvSpPr>
          <p:cNvPr id="77" name="曲折矢印 76"/>
          <p:cNvSpPr/>
          <p:nvPr/>
        </p:nvSpPr>
        <p:spPr>
          <a:xfrm rot="16200000">
            <a:off x="11719130" y="3520359"/>
            <a:ext cx="458058" cy="511202"/>
          </a:xfrm>
          <a:prstGeom prst="bentArrow">
            <a:avLst/>
          </a:prstGeom>
          <a:solidFill>
            <a:srgbClr val="00B050"/>
          </a:solidFill>
          <a:ln w="25400" cap="flat" cmpd="sng" algn="ctr">
            <a:solidFill>
              <a:sysClr val="windowText" lastClr="000000"/>
            </a:solidFill>
            <a:prstDash val="solid"/>
          </a:ln>
          <a:effectLst/>
        </p:spPr>
        <p:txBody>
          <a:bodyPr rtlCol="0" anchor="ctr"/>
          <a:lstStyle/>
          <a:p>
            <a:pPr marL="0" marR="0" lvl="0" indent="0" defTabSz="1280160" eaLnBrk="1" fontAlgn="auto" latinLnBrk="0" hangingPunct="1">
              <a:lnSpc>
                <a:spcPct val="100000"/>
              </a:lnSpc>
              <a:spcBef>
                <a:spcPts val="0"/>
              </a:spcBef>
              <a:spcAft>
                <a:spcPts val="0"/>
              </a:spcAft>
              <a:buClrTx/>
              <a:buSzTx/>
              <a:buFontTx/>
              <a:buNone/>
              <a:tabLst/>
              <a:defRPr/>
            </a:pPr>
            <a:endParaRPr kumimoji="0" lang="ja-JP" altLang="en-US" sz="2500" b="0" i="0" u="none" strike="noStrike" kern="0" cap="none" spc="0" normalizeH="0" baseline="0" noProof="0" smtClean="0">
              <a:ln>
                <a:noFill/>
              </a:ln>
              <a:solidFill>
                <a:prstClr val="black"/>
              </a:solidFill>
              <a:effectLst/>
              <a:uLnTx/>
              <a:uFillTx/>
              <a:latin typeface="Calibri"/>
              <a:ea typeface="ＭＳ Ｐゴシック"/>
            </a:endParaRPr>
          </a:p>
        </p:txBody>
      </p:sp>
      <p:sp>
        <p:nvSpPr>
          <p:cNvPr id="78" name="テキスト ボックス 77"/>
          <p:cNvSpPr txBox="1"/>
          <p:nvPr/>
        </p:nvSpPr>
        <p:spPr>
          <a:xfrm>
            <a:off x="11422606" y="3109228"/>
            <a:ext cx="595035" cy="338554"/>
          </a:xfrm>
          <a:prstGeom prst="rect">
            <a:avLst/>
          </a:prstGeom>
          <a:solidFill>
            <a:sysClr val="window" lastClr="FFFFFF"/>
          </a:solidFill>
          <a:ln>
            <a:solidFill>
              <a:sysClr val="windowText" lastClr="000000"/>
            </a:solidFill>
          </a:ln>
        </p:spPr>
        <p:txBody>
          <a:bodyPr wrap="none" rtlCol="0">
            <a:spAutoFit/>
          </a:bodyPr>
          <a:lstStyle/>
          <a:p>
            <a:pPr marL="0" marR="0" lvl="0" indent="0" algn="l" defTabSz="128016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rPr>
              <a:t>乗降</a:t>
            </a:r>
          </a:p>
        </p:txBody>
      </p:sp>
      <p:sp>
        <p:nvSpPr>
          <p:cNvPr id="79" name="右矢印 78"/>
          <p:cNvSpPr/>
          <p:nvPr/>
        </p:nvSpPr>
        <p:spPr>
          <a:xfrm>
            <a:off x="12046104" y="3150118"/>
            <a:ext cx="360040" cy="246018"/>
          </a:xfrm>
          <a:prstGeom prst="rightArrow">
            <a:avLst/>
          </a:prstGeom>
          <a:solidFill>
            <a:srgbClr val="00B050"/>
          </a:solidFill>
          <a:ln w="25400" cap="flat" cmpd="sng" algn="ctr">
            <a:solidFill>
              <a:sysClr val="windowText" lastClr="000000"/>
            </a:solidFill>
            <a:prstDash val="solid"/>
          </a:ln>
          <a:effectLst/>
        </p:spPr>
        <p:txBody>
          <a:bodyPr rtlCol="0" anchor="ctr"/>
          <a:lstStyle/>
          <a:p>
            <a:pPr marL="0" marR="0" lvl="0" indent="0" defTabSz="1280160" eaLnBrk="1" fontAlgn="auto" latinLnBrk="0" hangingPunct="1">
              <a:lnSpc>
                <a:spcPct val="100000"/>
              </a:lnSpc>
              <a:spcBef>
                <a:spcPts val="0"/>
              </a:spcBef>
              <a:spcAft>
                <a:spcPts val="0"/>
              </a:spcAft>
              <a:buClrTx/>
              <a:buSzTx/>
              <a:buFontTx/>
              <a:buNone/>
              <a:tabLst/>
              <a:defRPr/>
            </a:pPr>
            <a:endParaRPr kumimoji="0" lang="ja-JP" altLang="en-US" sz="2500" b="0" i="0" u="none" strike="noStrike" kern="0" cap="none" spc="0" normalizeH="0" baseline="0" noProof="0" smtClean="0">
              <a:ln>
                <a:noFill/>
              </a:ln>
              <a:solidFill>
                <a:prstClr val="white"/>
              </a:solidFill>
              <a:effectLst/>
              <a:uLnTx/>
              <a:uFillTx/>
              <a:latin typeface="Calibri"/>
              <a:ea typeface="ＭＳ Ｐゴシック"/>
            </a:endParaRPr>
          </a:p>
        </p:txBody>
      </p:sp>
      <p:sp>
        <p:nvSpPr>
          <p:cNvPr id="133" name="Text Box 34"/>
          <p:cNvSpPr txBox="1">
            <a:spLocks noChangeArrowheads="1"/>
          </p:cNvSpPr>
          <p:nvPr/>
        </p:nvSpPr>
        <p:spPr bwMode="auto">
          <a:xfrm>
            <a:off x="8881630" y="382588"/>
            <a:ext cx="5402695"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r">
              <a:spcBef>
                <a:spcPct val="50000"/>
              </a:spcBef>
            </a:pPr>
            <a:r>
              <a:rPr lang="ja-JP" altLang="en-US" sz="2000" b="1" dirty="0" smtClean="0">
                <a:latin typeface="HGP創英角ﾎﾟｯﾌﾟ体" pitchFamily="50" charset="-128"/>
                <a:ea typeface="HGP創英角ﾎﾟｯﾌﾟ体" pitchFamily="50" charset="-128"/>
              </a:rPr>
              <a:t>サプライヤーズセンター </a:t>
            </a:r>
            <a:r>
              <a:rPr lang="en-US" altLang="ja-JP" sz="2000" b="1" dirty="0" smtClean="0">
                <a:latin typeface="HGP創英角ﾎﾟｯﾌﾟ体" pitchFamily="50" charset="-128"/>
                <a:ea typeface="HGP創英角ﾎﾟｯﾌﾟ体" pitchFamily="50" charset="-128"/>
              </a:rPr>
              <a:t>5F </a:t>
            </a:r>
            <a:r>
              <a:rPr lang="ja-JP" altLang="en-US" sz="2000" b="1" dirty="0" smtClean="0">
                <a:latin typeface="HGP創英角ﾎﾟｯﾌﾟ体" pitchFamily="50" charset="-128"/>
                <a:ea typeface="HGP創英角ﾎﾟｯﾌﾟ体" pitchFamily="50" charset="-128"/>
              </a:rPr>
              <a:t>大ホール </a:t>
            </a:r>
            <a:r>
              <a:rPr lang="ja-JP" altLang="en-US" sz="2000" b="1" dirty="0">
                <a:latin typeface="HGP創英角ﾎﾟｯﾌﾟ体" pitchFamily="50" charset="-128"/>
                <a:ea typeface="HGP創英角ﾎﾟｯﾌﾟ体" pitchFamily="50" charset="-128"/>
              </a:rPr>
              <a:t>他</a:t>
            </a:r>
            <a:r>
              <a:rPr lang="ja-JP" altLang="en-US" sz="2000" b="1" dirty="0" smtClean="0">
                <a:latin typeface="HGP創英角ﾎﾟｯﾌﾟ体" pitchFamily="50" charset="-128"/>
                <a:ea typeface="HGP創英角ﾎﾟｯﾌﾟ体" pitchFamily="50" charset="-128"/>
              </a:rPr>
              <a:t>　</a:t>
            </a:r>
            <a:endParaRPr lang="ja-JP" altLang="en-US" sz="1800" b="1" dirty="0">
              <a:latin typeface="HGP創英角ﾎﾟｯﾌﾟ体" pitchFamily="50" charset="-128"/>
              <a:ea typeface="HGP創英角ﾎﾟｯﾌﾟ体" pitchFamily="50" charset="-128"/>
            </a:endParaRPr>
          </a:p>
        </p:txBody>
      </p:sp>
      <p:sp>
        <p:nvSpPr>
          <p:cNvPr id="134" name="Text Box 47"/>
          <p:cNvSpPr txBox="1">
            <a:spLocks noChangeArrowheads="1"/>
          </p:cNvSpPr>
          <p:nvPr/>
        </p:nvSpPr>
        <p:spPr bwMode="auto">
          <a:xfrm>
            <a:off x="1873250" y="357189"/>
            <a:ext cx="3032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smtClean="0">
                <a:latin typeface="HGP創英角ﾎﾟｯﾌﾟ体" pitchFamily="50" charset="-128"/>
                <a:ea typeface="HGP創英角ﾎﾟｯﾌﾟ体" pitchFamily="50" charset="-128"/>
              </a:rPr>
              <a:t>講義</a:t>
            </a:r>
            <a:r>
              <a:rPr lang="en-US" altLang="ja-JP" sz="2400" b="1" dirty="0" smtClean="0">
                <a:latin typeface="HGP創英角ﾎﾟｯﾌﾟ体" pitchFamily="50" charset="-128"/>
                <a:ea typeface="HGP創英角ﾎﾟｯﾌﾟ体" pitchFamily="50" charset="-128"/>
              </a:rPr>
              <a:t>&amp;</a:t>
            </a:r>
            <a:r>
              <a:rPr lang="ja-JP" altLang="en-US" sz="2400" b="1" dirty="0" smtClean="0">
                <a:latin typeface="HGP創英角ﾎﾟｯﾌﾟ体" pitchFamily="50" charset="-128"/>
                <a:ea typeface="HGP創英角ﾎﾟｯﾌﾟ体" pitchFamily="50" charset="-128"/>
              </a:rPr>
              <a:t>実車体験</a:t>
            </a:r>
            <a:endParaRPr lang="en-US" altLang="ja-JP" sz="2400" b="1" dirty="0" smtClean="0">
              <a:latin typeface="HGP創英角ﾎﾟｯﾌﾟ体" pitchFamily="50" charset="-128"/>
              <a:ea typeface="HGP創英角ﾎﾟｯﾌﾟ体" pitchFamily="50" charset="-128"/>
            </a:endParaRPr>
          </a:p>
        </p:txBody>
      </p:sp>
      <p:sp>
        <p:nvSpPr>
          <p:cNvPr id="141" name="Text Box 45"/>
          <p:cNvSpPr txBox="1">
            <a:spLocks noChangeArrowheads="1"/>
          </p:cNvSpPr>
          <p:nvPr/>
        </p:nvSpPr>
        <p:spPr bwMode="auto">
          <a:xfrm>
            <a:off x="9190214" y="9909916"/>
            <a:ext cx="18002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smtClean="0">
                <a:latin typeface="HG丸ｺﾞｼｯｸM-PRO" pitchFamily="50" charset="-128"/>
                <a:ea typeface="HG丸ｺﾞｼｯｸM-PRO" pitchFamily="50" charset="-128"/>
              </a:rPr>
              <a:t>杉本 隆幸</a:t>
            </a:r>
            <a:endParaRPr lang="ja-JP" altLang="en-US" sz="1000" dirty="0">
              <a:latin typeface="HG丸ｺﾞｼｯｸM-PRO" pitchFamily="50" charset="-128"/>
              <a:ea typeface="HG丸ｺﾞｼｯｸM-PRO" pitchFamily="50" charset="-128"/>
            </a:endParaRPr>
          </a:p>
          <a:p>
            <a:pPr algn="ctr"/>
            <a:r>
              <a:rPr lang="ja-JP" altLang="en-US" sz="800" dirty="0" smtClean="0">
                <a:latin typeface="HG丸ｺﾞｼｯｸM-PRO" pitchFamily="50" charset="-128"/>
                <a:ea typeface="HG丸ｺﾞｼｯｸM-PRO" pitchFamily="50" charset="-128"/>
              </a:rPr>
              <a:t>ﾄﾞﾗｲﾌﾞﾄﾚｰﾝﾕﾆｯﾄ設計部</a:t>
            </a:r>
            <a:endParaRPr lang="ja-JP" altLang="en-US" sz="800" dirty="0">
              <a:latin typeface="HG丸ｺﾞｼｯｸM-PRO" pitchFamily="50" charset="-128"/>
              <a:ea typeface="HG丸ｺﾞｼｯｸM-PRO" pitchFamily="50" charset="-128"/>
            </a:endParaRPr>
          </a:p>
        </p:txBody>
      </p:sp>
      <p:sp>
        <p:nvSpPr>
          <p:cNvPr id="142" name="Text Box 77"/>
          <p:cNvSpPr txBox="1">
            <a:spLocks noChangeArrowheads="1"/>
          </p:cNvSpPr>
          <p:nvPr/>
        </p:nvSpPr>
        <p:spPr bwMode="auto">
          <a:xfrm>
            <a:off x="8447016" y="9909916"/>
            <a:ext cx="10048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鈴木 </a:t>
            </a:r>
            <a:r>
              <a:rPr lang="ja-JP" altLang="en-US" sz="1000" dirty="0" smtClean="0">
                <a:latin typeface="HG丸ｺﾞｼｯｸM-PRO" pitchFamily="50" charset="-128"/>
                <a:ea typeface="HG丸ｺﾞｼｯｸM-PRO" pitchFamily="50" charset="-128"/>
              </a:rPr>
              <a:t>康之</a:t>
            </a:r>
            <a:endParaRPr lang="en-US" altLang="ja-JP" sz="1000" dirty="0" smtClean="0">
              <a:latin typeface="HG丸ｺﾞｼｯｸM-PRO" pitchFamily="50" charset="-128"/>
              <a:ea typeface="HG丸ｺﾞｼｯｸM-PRO" pitchFamily="50" charset="-128"/>
            </a:endParaRPr>
          </a:p>
          <a:p>
            <a:pPr algn="ctr"/>
            <a:r>
              <a:rPr lang="zh-CN" altLang="en-US" sz="800" dirty="0" smtClean="0">
                <a:latin typeface="HG丸ｺﾞｼｯｸM-PRO" pitchFamily="50" charset="-128"/>
                <a:ea typeface="HG丸ｺﾞｼｯｸM-PRO" pitchFamily="50" charset="-128"/>
              </a:rPr>
              <a:t>内外装生</a:t>
            </a:r>
            <a:r>
              <a:rPr lang="zh-CN" altLang="en-US" sz="800" dirty="0">
                <a:latin typeface="HG丸ｺﾞｼｯｸM-PRO" pitchFamily="50" charset="-128"/>
                <a:ea typeface="HG丸ｺﾞｼｯｸM-PRO" pitchFamily="50" charset="-128"/>
              </a:rPr>
              <a:t>技部</a:t>
            </a:r>
            <a:endParaRPr lang="ja-JP" altLang="en-US" sz="800" dirty="0">
              <a:latin typeface="HG丸ｺﾞｼｯｸM-PRO" pitchFamily="50" charset="-128"/>
              <a:ea typeface="HG丸ｺﾞｼｯｸM-PRO" pitchFamily="50" charset="-128"/>
            </a:endParaRPr>
          </a:p>
        </p:txBody>
      </p:sp>
      <p:sp>
        <p:nvSpPr>
          <p:cNvPr id="148" name="AutoShape 49"/>
          <p:cNvSpPr>
            <a:spLocks noChangeArrowheads="1"/>
          </p:cNvSpPr>
          <p:nvPr/>
        </p:nvSpPr>
        <p:spPr bwMode="auto">
          <a:xfrm>
            <a:off x="323850" y="863600"/>
            <a:ext cx="14513557" cy="774700"/>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500" dirty="0" smtClean="0">
                <a:solidFill>
                  <a:schemeClr val="bg1"/>
                </a:solidFill>
                <a:latin typeface="HGS創英角ﾎﾟｯﾌﾟ体" panose="040B0A00000000000000" pitchFamily="50" charset="-128"/>
                <a:ea typeface="HGS創英角ﾎﾟｯﾌﾟ体" panose="040B0A00000000000000" pitchFamily="50" charset="-128"/>
              </a:rPr>
              <a:t>ランドクルーザー</a:t>
            </a:r>
            <a:r>
              <a:rPr lang="ja-JP" altLang="en-US" sz="2500" dirty="0">
                <a:solidFill>
                  <a:schemeClr val="bg1"/>
                </a:solidFill>
                <a:latin typeface="HGS創英角ﾎﾟｯﾌﾟ体" panose="040B0A00000000000000" pitchFamily="50" charset="-128"/>
                <a:ea typeface="HGS創英角ﾎﾟｯﾌﾟ体" panose="040B0A00000000000000" pitchFamily="50" charset="-128"/>
              </a:rPr>
              <a:t>を</a:t>
            </a:r>
            <a:r>
              <a:rPr lang="ja-JP" altLang="en-US" sz="2500" dirty="0" smtClean="0">
                <a:solidFill>
                  <a:schemeClr val="bg1"/>
                </a:solidFill>
                <a:latin typeface="HGS創英角ﾎﾟｯﾌﾟ体" panose="040B0A00000000000000" pitchFamily="50" charset="-128"/>
                <a:ea typeface="HGS創英角ﾎﾟｯﾌﾟ体" panose="040B0A00000000000000" pitchFamily="50" charset="-128"/>
              </a:rPr>
              <a:t>体感　</a:t>
            </a:r>
            <a:r>
              <a:rPr lang="ja-JP" altLang="en-US" sz="2000" dirty="0" smtClean="0">
                <a:solidFill>
                  <a:schemeClr val="bg1"/>
                </a:solidFill>
                <a:latin typeface="HGS創英角ﾎﾟｯﾌﾟ体" panose="040B0A00000000000000" pitchFamily="50" charset="-128"/>
                <a:ea typeface="HGS創英角ﾎﾟｯﾌﾟ体" panose="040B0A00000000000000" pitchFamily="50" charset="-128"/>
              </a:rPr>
              <a:t>～世界の </a:t>
            </a:r>
            <a:r>
              <a:rPr lang="en-US" altLang="ja-JP" sz="2000" dirty="0" smtClean="0">
                <a:solidFill>
                  <a:schemeClr val="bg1"/>
                </a:solidFill>
                <a:latin typeface="HGS創英角ﾎﾟｯﾌﾟ体" panose="040B0A00000000000000" pitchFamily="50" charset="-128"/>
                <a:ea typeface="HGS創英角ﾎﾟｯﾌﾟ体" panose="040B0A00000000000000" pitchFamily="50" charset="-128"/>
              </a:rPr>
              <a:t>KING </a:t>
            </a:r>
            <a:r>
              <a:rPr lang="en-US" altLang="ja-JP" sz="2000" dirty="0">
                <a:solidFill>
                  <a:schemeClr val="bg1"/>
                </a:solidFill>
                <a:latin typeface="HGS創英角ﾎﾟｯﾌﾟ体" panose="040B0A00000000000000" pitchFamily="50" charset="-128"/>
                <a:ea typeface="HGS創英角ﾎﾟｯﾌﾟ体" panose="040B0A00000000000000" pitchFamily="50" charset="-128"/>
              </a:rPr>
              <a:t>OF </a:t>
            </a:r>
            <a:r>
              <a:rPr lang="en-US" altLang="ja-JP" sz="2000" dirty="0" smtClean="0">
                <a:solidFill>
                  <a:schemeClr val="bg1"/>
                </a:solidFill>
                <a:latin typeface="HGS創英角ﾎﾟｯﾌﾟ体" panose="040B0A00000000000000" pitchFamily="50" charset="-128"/>
                <a:ea typeface="HGS創英角ﾎﾟｯﾌﾟ体" panose="040B0A00000000000000" pitchFamily="50" charset="-128"/>
              </a:rPr>
              <a:t>4WD</a:t>
            </a:r>
            <a:r>
              <a:rPr lang="ja-JP" altLang="en-US" sz="2000" dirty="0" smtClean="0">
                <a:solidFill>
                  <a:schemeClr val="bg1"/>
                </a:solidFill>
                <a:latin typeface="HGS創英角ﾎﾟｯﾌﾟ体" panose="040B0A00000000000000" pitchFamily="50" charset="-128"/>
                <a:ea typeface="HGS創英角ﾎﾟｯﾌﾟ体" panose="040B0A00000000000000" pitchFamily="50" charset="-128"/>
              </a:rPr>
              <a:t>～</a:t>
            </a:r>
            <a:r>
              <a:rPr lang="en-US" altLang="ja-JP" sz="2000" dirty="0" smtClean="0">
                <a:solidFill>
                  <a:schemeClr val="bg1"/>
                </a:solidFill>
                <a:latin typeface="HGS創英角ﾎﾟｯﾌﾟ体" panose="040B0A00000000000000" pitchFamily="50" charset="-128"/>
                <a:ea typeface="HGS創英角ﾎﾟｯﾌﾟ体" panose="040B0A00000000000000" pitchFamily="50" charset="-128"/>
              </a:rPr>
              <a:t> </a:t>
            </a:r>
            <a:r>
              <a:rPr lang="ja-JP" altLang="en-US" sz="2000" dirty="0" smtClean="0">
                <a:solidFill>
                  <a:schemeClr val="bg1"/>
                </a:solidFill>
                <a:latin typeface="HGS創英角ﾎﾟｯﾌﾟ体" panose="040B0A00000000000000" pitchFamily="50" charset="-128"/>
                <a:ea typeface="HGS創英角ﾎﾟｯﾌﾟ体" panose="040B0A00000000000000" pitchFamily="50" charset="-128"/>
              </a:rPr>
              <a:t>　</a:t>
            </a:r>
            <a:endParaRPr lang="ja-JP" altLang="en-US" sz="2500" dirty="0">
              <a:solidFill>
                <a:schemeClr val="bg1"/>
              </a:solidFill>
              <a:latin typeface="HGS創英角ﾎﾟｯﾌﾟ体" panose="040B0A00000000000000" pitchFamily="50" charset="-128"/>
              <a:ea typeface="HGS創英角ﾎﾟｯﾌﾟ体" panose="040B0A00000000000000" pitchFamily="50" charset="-128"/>
            </a:endParaRPr>
          </a:p>
        </p:txBody>
      </p:sp>
      <p:sp>
        <p:nvSpPr>
          <p:cNvPr id="149" name="Rectangle 19"/>
          <p:cNvSpPr>
            <a:spLocks noChangeArrowheads="1"/>
          </p:cNvSpPr>
          <p:nvPr/>
        </p:nvSpPr>
        <p:spPr bwMode="auto">
          <a:xfrm>
            <a:off x="323851" y="1715825"/>
            <a:ext cx="7165079" cy="85680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50" name="Rectangle 19"/>
          <p:cNvSpPr>
            <a:spLocks noChangeArrowheads="1"/>
          </p:cNvSpPr>
          <p:nvPr/>
        </p:nvSpPr>
        <p:spPr bwMode="auto">
          <a:xfrm>
            <a:off x="7741282" y="1725613"/>
            <a:ext cx="7057393" cy="359648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54" name="Text Box 48"/>
          <p:cNvSpPr txBox="1">
            <a:spLocks noChangeArrowheads="1"/>
          </p:cNvSpPr>
          <p:nvPr/>
        </p:nvSpPr>
        <p:spPr bwMode="auto">
          <a:xfrm>
            <a:off x="13020218" y="1687513"/>
            <a:ext cx="1782848" cy="69522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pPr algn="r"/>
            <a:r>
              <a:rPr lang="en-US" altLang="ja-JP" sz="1800" dirty="0" smtClean="0">
                <a:latin typeface="HG創英角ﾎﾟｯﾌﾟ体" pitchFamily="49" charset="-128"/>
                <a:ea typeface="HG創英角ﾎﾟｯﾌﾟ体" pitchFamily="49" charset="-128"/>
              </a:rPr>
              <a:t>10:00</a:t>
            </a:r>
            <a:r>
              <a:rPr lang="ja-JP" altLang="en-US" sz="1800" dirty="0" smtClean="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16:00</a:t>
            </a:r>
          </a:p>
          <a:p>
            <a:pPr algn="r"/>
            <a:r>
              <a:rPr lang="en-US" altLang="ja-JP" sz="1800" dirty="0" smtClean="0">
                <a:latin typeface="HG創英角ﾎﾟｯﾌﾟ体" pitchFamily="49" charset="-128"/>
                <a:ea typeface="HG創英角ﾎﾟｯﾌﾟ体" pitchFamily="49" charset="-128"/>
              </a:rPr>
              <a:t>TLC</a:t>
            </a:r>
            <a:r>
              <a:rPr lang="ja-JP" altLang="en-US" sz="1800" dirty="0" smtClean="0">
                <a:latin typeface="HG創英角ﾎﾟｯﾌﾟ体" pitchFamily="49" charset="-128"/>
                <a:ea typeface="HG創英角ﾎﾟｯﾌﾟ体" pitchFamily="49" charset="-128"/>
              </a:rPr>
              <a:t>横ﾊﾞｽﾀｰﾐﾅﾙ</a:t>
            </a:r>
            <a:endParaRPr lang="en-US" altLang="ja-JP" sz="1800" dirty="0">
              <a:latin typeface="HG創英角ﾎﾟｯﾌﾟ体" pitchFamily="49" charset="-128"/>
              <a:ea typeface="HG創英角ﾎﾟｯﾌﾟ体" pitchFamily="49" charset="-128"/>
            </a:endParaRPr>
          </a:p>
        </p:txBody>
      </p:sp>
      <p:sp>
        <p:nvSpPr>
          <p:cNvPr id="156" name="テキスト ボックス 2"/>
          <p:cNvSpPr txBox="1"/>
          <p:nvPr/>
        </p:nvSpPr>
        <p:spPr>
          <a:xfrm>
            <a:off x="9712974" y="1875444"/>
            <a:ext cx="2888932" cy="461665"/>
          </a:xfrm>
          <a:prstGeom prst="rect">
            <a:avLst/>
          </a:prstGeom>
          <a:no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2400" dirty="0"/>
              <a:t>見て、乗って、体感</a:t>
            </a:r>
            <a:r>
              <a:rPr lang="ja-JP" altLang="en-US" sz="2400" dirty="0" smtClean="0"/>
              <a:t>！</a:t>
            </a:r>
            <a:endParaRPr kumimoji="1" lang="ja-JP" altLang="en-US" sz="1600" dirty="0"/>
          </a:p>
        </p:txBody>
      </p:sp>
      <p:sp>
        <p:nvSpPr>
          <p:cNvPr id="157" name="Text Box 76"/>
          <p:cNvSpPr txBox="1">
            <a:spLocks noChangeArrowheads="1"/>
          </p:cNvSpPr>
          <p:nvPr/>
        </p:nvSpPr>
        <p:spPr bwMode="auto">
          <a:xfrm rot="21152088">
            <a:off x="7673734" y="1718578"/>
            <a:ext cx="1882672" cy="716437"/>
          </a:xfrm>
          <a:prstGeom prst="rect">
            <a:avLst/>
          </a:prstGeom>
          <a:gradFill rotWithShape="1">
            <a:gsLst>
              <a:gs pos="0">
                <a:schemeClr val="tx1">
                  <a:gamma/>
                  <a:tint val="51373"/>
                  <a:invGamma/>
                </a:schemeClr>
              </a:gs>
              <a:gs pos="50000">
                <a:schemeClr val="tx1"/>
              </a:gs>
              <a:gs pos="100000">
                <a:schemeClr val="tx1">
                  <a:gamma/>
                  <a:tint val="51373"/>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08" tIns="49954" rIns="99908" bIns="49954">
            <a:spAutoFit/>
          </a:bodyPr>
          <a:lstStyle>
            <a:lvl1pPr algn="l" defTabSz="1398588">
              <a:defRPr kumimoji="1">
                <a:solidFill>
                  <a:schemeClr val="tx1"/>
                </a:solidFill>
                <a:latin typeface="Arial" charset="0"/>
                <a:ea typeface="ＭＳ Ｐゴシック" charset="-128"/>
              </a:defRPr>
            </a:lvl1pPr>
            <a:lvl2pPr marL="500063" algn="l" defTabSz="1398588">
              <a:defRPr kumimoji="1">
                <a:solidFill>
                  <a:schemeClr val="tx1"/>
                </a:solidFill>
                <a:latin typeface="Arial" charset="0"/>
                <a:ea typeface="ＭＳ Ｐゴシック" charset="-128"/>
              </a:defRPr>
            </a:lvl2pPr>
            <a:lvl3pPr marL="998538" algn="l" defTabSz="1398588">
              <a:defRPr kumimoji="1">
                <a:solidFill>
                  <a:schemeClr val="tx1"/>
                </a:solidFill>
                <a:latin typeface="Arial" charset="0"/>
                <a:ea typeface="ＭＳ Ｐゴシック" charset="-128"/>
              </a:defRPr>
            </a:lvl3pPr>
            <a:lvl4pPr marL="1498600" algn="l" defTabSz="1398588">
              <a:defRPr kumimoji="1">
                <a:solidFill>
                  <a:schemeClr val="tx1"/>
                </a:solidFill>
                <a:latin typeface="Arial" charset="0"/>
                <a:ea typeface="ＭＳ Ｐゴシック" charset="-128"/>
              </a:defRPr>
            </a:lvl4pPr>
            <a:lvl5pPr marL="1998663" algn="l" defTabSz="1398588">
              <a:defRPr kumimoji="1">
                <a:solidFill>
                  <a:schemeClr val="tx1"/>
                </a:solidFill>
                <a:latin typeface="Arial" charset="0"/>
                <a:ea typeface="ＭＳ Ｐゴシック" charset="-128"/>
              </a:defRPr>
            </a:lvl5pPr>
            <a:lvl6pPr marL="2455863" defTabSz="1398588" fontAlgn="base">
              <a:spcBef>
                <a:spcPct val="0"/>
              </a:spcBef>
              <a:spcAft>
                <a:spcPct val="0"/>
              </a:spcAft>
              <a:defRPr kumimoji="1">
                <a:solidFill>
                  <a:schemeClr val="tx1"/>
                </a:solidFill>
                <a:latin typeface="Arial" charset="0"/>
                <a:ea typeface="ＭＳ Ｐゴシック" charset="-128"/>
              </a:defRPr>
            </a:lvl6pPr>
            <a:lvl7pPr marL="2913063" defTabSz="1398588" fontAlgn="base">
              <a:spcBef>
                <a:spcPct val="0"/>
              </a:spcBef>
              <a:spcAft>
                <a:spcPct val="0"/>
              </a:spcAft>
              <a:defRPr kumimoji="1">
                <a:solidFill>
                  <a:schemeClr val="tx1"/>
                </a:solidFill>
                <a:latin typeface="Arial" charset="0"/>
                <a:ea typeface="ＭＳ Ｐゴシック" charset="-128"/>
              </a:defRPr>
            </a:lvl7pPr>
            <a:lvl8pPr marL="3370263" defTabSz="1398588" fontAlgn="base">
              <a:spcBef>
                <a:spcPct val="0"/>
              </a:spcBef>
              <a:spcAft>
                <a:spcPct val="0"/>
              </a:spcAft>
              <a:defRPr kumimoji="1">
                <a:solidFill>
                  <a:schemeClr val="tx1"/>
                </a:solidFill>
                <a:latin typeface="Arial" charset="0"/>
                <a:ea typeface="ＭＳ Ｐゴシック" charset="-128"/>
              </a:defRPr>
            </a:lvl8pPr>
            <a:lvl9pPr marL="3827463"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000" b="1" dirty="0" smtClean="0">
                <a:solidFill>
                  <a:schemeClr val="bg1"/>
                </a:solidFill>
                <a:latin typeface="HG丸ｺﾞｼｯｸM-PRO" pitchFamily="50" charset="-128"/>
                <a:ea typeface="HG丸ｺﾞｼｯｸM-PRO" pitchFamily="50" charset="-128"/>
              </a:rPr>
              <a:t>オフロード</a:t>
            </a:r>
            <a:endParaRPr lang="en-US" altLang="ja-JP" sz="2000" b="1" dirty="0" smtClean="0">
              <a:solidFill>
                <a:schemeClr val="bg1"/>
              </a:solidFill>
              <a:latin typeface="HG丸ｺﾞｼｯｸM-PRO" pitchFamily="50" charset="-128"/>
              <a:ea typeface="HG丸ｺﾞｼｯｸM-PRO" pitchFamily="50" charset="-128"/>
            </a:endParaRPr>
          </a:p>
          <a:p>
            <a:pPr algn="ctr"/>
            <a:r>
              <a:rPr lang="ja-JP" altLang="en-US" sz="2000" b="1" dirty="0" smtClean="0">
                <a:solidFill>
                  <a:schemeClr val="bg1"/>
                </a:solidFill>
                <a:latin typeface="HG丸ｺﾞｼｯｸM-PRO" pitchFamily="50" charset="-128"/>
                <a:ea typeface="HG丸ｺﾞｼｯｸM-PRO" pitchFamily="50" charset="-128"/>
              </a:rPr>
              <a:t>同乗体験</a:t>
            </a:r>
            <a:endParaRPr lang="ja-JP" altLang="en-US" sz="2000" b="1" dirty="0">
              <a:solidFill>
                <a:schemeClr val="bg1"/>
              </a:solidFill>
              <a:latin typeface="HG丸ｺﾞｼｯｸM-PRO" pitchFamily="50" charset="-128"/>
              <a:ea typeface="HG丸ｺﾞｼｯｸM-PRO" pitchFamily="50" charset="-128"/>
            </a:endParaRPr>
          </a:p>
        </p:txBody>
      </p:sp>
      <p:sp>
        <p:nvSpPr>
          <p:cNvPr id="158" name="Text Box 76"/>
          <p:cNvSpPr txBox="1">
            <a:spLocks noChangeArrowheads="1"/>
          </p:cNvSpPr>
          <p:nvPr/>
        </p:nvSpPr>
        <p:spPr bwMode="auto">
          <a:xfrm rot="21152088">
            <a:off x="278596" y="1707076"/>
            <a:ext cx="1277730" cy="716437"/>
          </a:xfrm>
          <a:prstGeom prst="rect">
            <a:avLst/>
          </a:prstGeom>
          <a:gradFill rotWithShape="1">
            <a:gsLst>
              <a:gs pos="0">
                <a:schemeClr val="tx1">
                  <a:gamma/>
                  <a:tint val="51373"/>
                  <a:invGamma/>
                </a:schemeClr>
              </a:gs>
              <a:gs pos="50000">
                <a:schemeClr val="tx1"/>
              </a:gs>
              <a:gs pos="100000">
                <a:schemeClr val="tx1">
                  <a:gamma/>
                  <a:tint val="51373"/>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08" tIns="49954" rIns="99908" bIns="49954">
            <a:spAutoFit/>
          </a:bodyPr>
          <a:lstStyle>
            <a:lvl1pPr algn="l" defTabSz="1398588">
              <a:defRPr kumimoji="1">
                <a:solidFill>
                  <a:schemeClr val="tx1"/>
                </a:solidFill>
                <a:latin typeface="Arial" charset="0"/>
                <a:ea typeface="ＭＳ Ｐゴシック" charset="-128"/>
              </a:defRPr>
            </a:lvl1pPr>
            <a:lvl2pPr marL="500063" algn="l" defTabSz="1398588">
              <a:defRPr kumimoji="1">
                <a:solidFill>
                  <a:schemeClr val="tx1"/>
                </a:solidFill>
                <a:latin typeface="Arial" charset="0"/>
                <a:ea typeface="ＭＳ Ｐゴシック" charset="-128"/>
              </a:defRPr>
            </a:lvl2pPr>
            <a:lvl3pPr marL="998538" algn="l" defTabSz="1398588">
              <a:defRPr kumimoji="1">
                <a:solidFill>
                  <a:schemeClr val="tx1"/>
                </a:solidFill>
                <a:latin typeface="Arial" charset="0"/>
                <a:ea typeface="ＭＳ Ｐゴシック" charset="-128"/>
              </a:defRPr>
            </a:lvl3pPr>
            <a:lvl4pPr marL="1498600" algn="l" defTabSz="1398588">
              <a:defRPr kumimoji="1">
                <a:solidFill>
                  <a:schemeClr val="tx1"/>
                </a:solidFill>
                <a:latin typeface="Arial" charset="0"/>
                <a:ea typeface="ＭＳ Ｐゴシック" charset="-128"/>
              </a:defRPr>
            </a:lvl4pPr>
            <a:lvl5pPr marL="1998663" algn="l" defTabSz="1398588">
              <a:defRPr kumimoji="1">
                <a:solidFill>
                  <a:schemeClr val="tx1"/>
                </a:solidFill>
                <a:latin typeface="Arial" charset="0"/>
                <a:ea typeface="ＭＳ Ｐゴシック" charset="-128"/>
              </a:defRPr>
            </a:lvl5pPr>
            <a:lvl6pPr marL="2455863" defTabSz="1398588" fontAlgn="base">
              <a:spcBef>
                <a:spcPct val="0"/>
              </a:spcBef>
              <a:spcAft>
                <a:spcPct val="0"/>
              </a:spcAft>
              <a:defRPr kumimoji="1">
                <a:solidFill>
                  <a:schemeClr val="tx1"/>
                </a:solidFill>
                <a:latin typeface="Arial" charset="0"/>
                <a:ea typeface="ＭＳ Ｐゴシック" charset="-128"/>
              </a:defRPr>
            </a:lvl6pPr>
            <a:lvl7pPr marL="2913063" defTabSz="1398588" fontAlgn="base">
              <a:spcBef>
                <a:spcPct val="0"/>
              </a:spcBef>
              <a:spcAft>
                <a:spcPct val="0"/>
              </a:spcAft>
              <a:defRPr kumimoji="1">
                <a:solidFill>
                  <a:schemeClr val="tx1"/>
                </a:solidFill>
                <a:latin typeface="Arial" charset="0"/>
                <a:ea typeface="ＭＳ Ｐゴシック" charset="-128"/>
              </a:defRPr>
            </a:lvl7pPr>
            <a:lvl8pPr marL="3370263" defTabSz="1398588" fontAlgn="base">
              <a:spcBef>
                <a:spcPct val="0"/>
              </a:spcBef>
              <a:spcAft>
                <a:spcPct val="0"/>
              </a:spcAft>
              <a:defRPr kumimoji="1">
                <a:solidFill>
                  <a:schemeClr val="tx1"/>
                </a:solidFill>
                <a:latin typeface="Arial" charset="0"/>
                <a:ea typeface="ＭＳ Ｐゴシック" charset="-128"/>
              </a:defRPr>
            </a:lvl8pPr>
            <a:lvl9pPr marL="3827463"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000" b="1" dirty="0" smtClean="0">
                <a:solidFill>
                  <a:schemeClr val="bg1"/>
                </a:solidFill>
                <a:latin typeface="HG丸ｺﾞｼｯｸM-PRO" pitchFamily="50" charset="-128"/>
                <a:ea typeface="HG丸ｺﾞｼｯｸM-PRO" pitchFamily="50" charset="-128"/>
              </a:rPr>
              <a:t>リレー</a:t>
            </a:r>
            <a:endParaRPr lang="en-US" altLang="ja-JP" sz="2000" b="1" dirty="0" smtClean="0">
              <a:solidFill>
                <a:schemeClr val="bg1"/>
              </a:solidFill>
              <a:latin typeface="HG丸ｺﾞｼｯｸM-PRO" pitchFamily="50" charset="-128"/>
              <a:ea typeface="HG丸ｺﾞｼｯｸM-PRO" pitchFamily="50" charset="-128"/>
            </a:endParaRPr>
          </a:p>
          <a:p>
            <a:pPr algn="ctr"/>
            <a:r>
              <a:rPr lang="ja-JP" altLang="en-US" sz="2000" b="1" dirty="0">
                <a:solidFill>
                  <a:schemeClr val="bg1"/>
                </a:solidFill>
                <a:latin typeface="HG丸ｺﾞｼｯｸM-PRO" pitchFamily="50" charset="-128"/>
                <a:ea typeface="HG丸ｺﾞｼｯｸM-PRO" pitchFamily="50" charset="-128"/>
              </a:rPr>
              <a:t>講義</a:t>
            </a:r>
            <a:endParaRPr lang="en-US" altLang="ja-JP" sz="2000" b="1" dirty="0" smtClean="0">
              <a:solidFill>
                <a:schemeClr val="bg1"/>
              </a:solidFill>
              <a:latin typeface="HG丸ｺﾞｼｯｸM-PRO" pitchFamily="50" charset="-128"/>
              <a:ea typeface="HG丸ｺﾞｼｯｸM-PRO" pitchFamily="50" charset="-128"/>
            </a:endParaRPr>
          </a:p>
        </p:txBody>
      </p:sp>
      <p:sp>
        <p:nvSpPr>
          <p:cNvPr id="159" name="Text Box 12"/>
          <p:cNvSpPr txBox="1">
            <a:spLocks noChangeArrowheads="1"/>
          </p:cNvSpPr>
          <p:nvPr/>
        </p:nvSpPr>
        <p:spPr bwMode="auto">
          <a:xfrm>
            <a:off x="2270493" y="2826378"/>
            <a:ext cx="1552016" cy="418221"/>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r>
              <a:rPr lang="en-US" altLang="ja-JP" sz="1800" dirty="0">
                <a:latin typeface="HG創英角ﾎﾟｯﾌﾟ体" pitchFamily="49" charset="-128"/>
                <a:ea typeface="HG創英角ﾎﾟｯﾌﾟ体" pitchFamily="49" charset="-128"/>
              </a:rPr>
              <a:t>9:30</a:t>
            </a:r>
            <a:r>
              <a:rPr lang="ja-JP" altLang="en-US" sz="1800" dirty="0">
                <a:latin typeface="HG創英角ﾎﾟｯﾌﾟ体" pitchFamily="49" charset="-128"/>
                <a:ea typeface="HG創英角ﾎﾟｯﾌﾟ体" pitchFamily="49" charset="-128"/>
              </a:rPr>
              <a:t>～</a:t>
            </a:r>
            <a:r>
              <a:rPr lang="en-US" altLang="ja-JP" sz="1800" dirty="0">
                <a:latin typeface="HG創英角ﾎﾟｯﾌﾟ体" pitchFamily="49" charset="-128"/>
                <a:ea typeface="HG創英角ﾎﾟｯﾌﾟ体" pitchFamily="49" charset="-128"/>
              </a:rPr>
              <a:t>10:10</a:t>
            </a:r>
          </a:p>
        </p:txBody>
      </p:sp>
      <p:sp>
        <p:nvSpPr>
          <p:cNvPr id="162" name="テキスト ボックス 161"/>
          <p:cNvSpPr txBox="1"/>
          <p:nvPr/>
        </p:nvSpPr>
        <p:spPr>
          <a:xfrm>
            <a:off x="525851" y="9026582"/>
            <a:ext cx="1467068" cy="230832"/>
          </a:xfrm>
          <a:prstGeom prst="rect">
            <a:avLst/>
          </a:prstGeom>
          <a:noFill/>
        </p:spPr>
        <p:txBody>
          <a:bodyPr wrap="none" rtlCol="0">
            <a:spAutoFit/>
          </a:bodyPr>
          <a:lstStyle/>
          <a:p>
            <a:pPr lvl="0">
              <a:lnSpc>
                <a:spcPct val="90000"/>
              </a:lnSpc>
              <a:spcBef>
                <a:spcPct val="40000"/>
              </a:spcBef>
            </a:pPr>
            <a:r>
              <a:rPr lang="en-US" altLang="ja-JP" sz="1000" dirty="0">
                <a:solidFill>
                  <a:srgbClr val="000000"/>
                </a:solidFill>
                <a:latin typeface="HGS創英角ｺﾞｼｯｸUB" pitchFamily="50" charset="-128"/>
                <a:ea typeface="HGS創英角ｺﾞｼｯｸUB" pitchFamily="50" charset="-128"/>
              </a:rPr>
              <a:t>【</a:t>
            </a:r>
            <a:r>
              <a:rPr lang="ja-JP" altLang="en-US" sz="1000" dirty="0">
                <a:solidFill>
                  <a:srgbClr val="000000"/>
                </a:solidFill>
                <a:latin typeface="HGS創英角ｺﾞｼｯｸUB" pitchFamily="50" charset="-128"/>
                <a:ea typeface="HGS創英角ｺﾞｼｯｸUB" pitchFamily="50" charset="-128"/>
              </a:rPr>
              <a:t>講師プロフィール</a:t>
            </a:r>
            <a:r>
              <a:rPr lang="en-US" altLang="ja-JP" sz="1000" dirty="0" smtClean="0">
                <a:solidFill>
                  <a:srgbClr val="000000"/>
                </a:solidFill>
                <a:latin typeface="HGS創英角ｺﾞｼｯｸUB" pitchFamily="50" charset="-128"/>
                <a:ea typeface="HGS創英角ｺﾞｼｯｸUB"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63" name="テキスト ボックス 162"/>
          <p:cNvSpPr txBox="1"/>
          <p:nvPr/>
        </p:nvSpPr>
        <p:spPr>
          <a:xfrm>
            <a:off x="756506" y="9221876"/>
            <a:ext cx="2678938" cy="203133"/>
          </a:xfrm>
          <a:prstGeom prst="rect">
            <a:avLst/>
          </a:prstGeom>
          <a:noFill/>
        </p:spPr>
        <p:txBody>
          <a:bodyPr wrap="none" rtlCol="0">
            <a:spAutoFit/>
          </a:bodyPr>
          <a:lstStyle/>
          <a:p>
            <a:pPr lvl="0">
              <a:lnSpc>
                <a:spcPct val="90000"/>
              </a:lnSpc>
              <a:spcBef>
                <a:spcPct val="40000"/>
              </a:spcBef>
            </a:pPr>
            <a:r>
              <a:rPr lang="ja-JP" altLang="en-US" sz="800" u="sng" dirty="0">
                <a:solidFill>
                  <a:srgbClr val="000000"/>
                </a:solidFill>
                <a:latin typeface="HG丸ｺﾞｼｯｸM-PRO" panose="020F0600000000000000" pitchFamily="50" charset="-128"/>
                <a:ea typeface="HG丸ｺﾞｼｯｸM-PRO" panose="020F0600000000000000" pitchFamily="50" charset="-128"/>
              </a:rPr>
              <a:t>トヨタ車体株式会社 吉原工場長 執行役員 米澤公博 氏</a:t>
            </a:r>
          </a:p>
        </p:txBody>
      </p:sp>
      <p:sp>
        <p:nvSpPr>
          <p:cNvPr id="164" name="テキスト ボックス 163"/>
          <p:cNvSpPr txBox="1"/>
          <p:nvPr/>
        </p:nvSpPr>
        <p:spPr>
          <a:xfrm>
            <a:off x="660754" y="9439897"/>
            <a:ext cx="2877711" cy="630942"/>
          </a:xfrm>
          <a:prstGeom prst="rect">
            <a:avLst/>
          </a:prstGeom>
          <a:noFill/>
        </p:spPr>
        <p:txBody>
          <a:bodyPr wrap="none" rtlCol="0">
            <a:spAutoFit/>
          </a:bodyPr>
          <a:lstStyle/>
          <a:p>
            <a:pPr lvl="0">
              <a:lnSpc>
                <a:spcPct val="90000"/>
              </a:lnSpc>
              <a:spcBef>
                <a:spcPct val="40000"/>
              </a:spcBef>
            </a:pPr>
            <a:r>
              <a:rPr lang="ja-JP" altLang="en-US" sz="1000" dirty="0">
                <a:solidFill>
                  <a:srgbClr val="000000"/>
                </a:solidFill>
              </a:rPr>
              <a:t>＊＊＊＊＊＊＊＊＊＊＊＊＊＊＊＊＊＊＊＊</a:t>
            </a:r>
            <a:r>
              <a:rPr lang="ja-JP" altLang="en-US" sz="1000" dirty="0" smtClean="0">
                <a:solidFill>
                  <a:srgbClr val="000000"/>
                </a:solidFill>
              </a:rPr>
              <a:t>＊</a:t>
            </a:r>
            <a:endParaRPr lang="en-US" altLang="ja-JP" sz="1000" dirty="0" smtClean="0">
              <a:solidFill>
                <a:srgbClr val="000000"/>
              </a:solidFill>
            </a:endParaRPr>
          </a:p>
          <a:p>
            <a:pPr lvl="0">
              <a:lnSpc>
                <a:spcPct val="90000"/>
              </a:lnSpc>
              <a:spcBef>
                <a:spcPct val="40000"/>
              </a:spcBef>
            </a:pPr>
            <a:r>
              <a:rPr lang="ja-JP" altLang="en-US" sz="1000" dirty="0" smtClean="0">
                <a:solidFill>
                  <a:srgbClr val="000000"/>
                </a:solidFill>
              </a:rPr>
              <a:t>＊</a:t>
            </a:r>
            <a:r>
              <a:rPr lang="ja-JP" altLang="en-US" sz="1000" dirty="0">
                <a:solidFill>
                  <a:srgbClr val="000000"/>
                </a:solidFill>
              </a:rPr>
              <a:t>＊＊＊＊＊＊</a:t>
            </a:r>
            <a:r>
              <a:rPr lang="ja-JP" altLang="en-US" sz="1000" dirty="0" smtClean="0">
                <a:solidFill>
                  <a:srgbClr val="000000"/>
                </a:solidFill>
              </a:rPr>
              <a:t>＊</a:t>
            </a:r>
            <a:r>
              <a:rPr lang="ja-JP" altLang="en-US" sz="1000" dirty="0" smtClean="0">
                <a:solidFill>
                  <a:srgbClr val="000000"/>
                </a:solidFill>
                <a:latin typeface="HG丸ｺﾞｼｯｸM-PRO" pitchFamily="50" charset="-128"/>
                <a:ea typeface="HG丸ｺﾞｼｯｸM-PRO" pitchFamily="50" charset="-128"/>
              </a:rPr>
              <a:t>＊</a:t>
            </a:r>
            <a:r>
              <a:rPr lang="ja-JP" altLang="en-US" sz="1000" dirty="0">
                <a:solidFill>
                  <a:srgbClr val="000000"/>
                </a:solidFill>
                <a:latin typeface="HG丸ｺﾞｼｯｸM-PRO" pitchFamily="50" charset="-128"/>
                <a:ea typeface="HG丸ｺﾞｼｯｸM-PRO" pitchFamily="50" charset="-128"/>
              </a:rPr>
              <a:t>＊＊＊＊＊＊＊＊＊＊＊</a:t>
            </a:r>
            <a:r>
              <a:rPr lang="ja-JP" altLang="en-US" sz="1000" dirty="0" smtClean="0">
                <a:solidFill>
                  <a:srgbClr val="000000"/>
                </a:solidFill>
                <a:latin typeface="HG丸ｺﾞｼｯｸM-PRO" pitchFamily="50" charset="-128"/>
                <a:ea typeface="HG丸ｺﾞｼｯｸM-PRO" pitchFamily="50" charset="-128"/>
              </a:rPr>
              <a:t>＊</a:t>
            </a:r>
            <a:endParaRPr lang="en-US" altLang="ja-JP" sz="1000" dirty="0" smtClean="0">
              <a:solidFill>
                <a:srgbClr val="000000"/>
              </a:solidFill>
              <a:latin typeface="HG丸ｺﾞｼｯｸM-PRO" pitchFamily="50" charset="-128"/>
              <a:ea typeface="HG丸ｺﾞｼｯｸM-PRO" pitchFamily="50" charset="-128"/>
            </a:endParaRPr>
          </a:p>
          <a:p>
            <a:pPr lvl="0">
              <a:lnSpc>
                <a:spcPct val="90000"/>
              </a:lnSpc>
              <a:spcBef>
                <a:spcPct val="40000"/>
              </a:spcBef>
            </a:pPr>
            <a:r>
              <a:rPr lang="ja-JP" altLang="en-US" sz="1000" dirty="0" smtClean="0">
                <a:solidFill>
                  <a:srgbClr val="000000"/>
                </a:solidFill>
                <a:latin typeface="HG丸ｺﾞｼｯｸM-PRO" pitchFamily="50" charset="-128"/>
                <a:ea typeface="HG丸ｺﾞｼｯｸM-PRO" pitchFamily="50" charset="-128"/>
              </a:rPr>
              <a:t>＊</a:t>
            </a:r>
            <a:r>
              <a:rPr lang="ja-JP" altLang="en-US" sz="1000" dirty="0">
                <a:solidFill>
                  <a:srgbClr val="000000"/>
                </a:solidFill>
                <a:latin typeface="HG丸ｺﾞｼｯｸM-PRO" pitchFamily="50" charset="-128"/>
                <a:ea typeface="HG丸ｺﾞｼｯｸM-PRO" pitchFamily="50" charset="-128"/>
              </a:rPr>
              <a:t>＊＊＊＊＊＊＊＊＊＊＊＊＊＊</a:t>
            </a:r>
            <a:r>
              <a:rPr lang="ja-JP" altLang="en-US" sz="1000" dirty="0" smtClean="0">
                <a:solidFill>
                  <a:srgbClr val="000000"/>
                </a:solidFill>
                <a:latin typeface="HG丸ｺﾞｼｯｸM-PRO" pitchFamily="50" charset="-128"/>
                <a:ea typeface="HG丸ｺﾞｼｯｸM-PRO"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65" name="Text Box 12"/>
          <p:cNvSpPr txBox="1">
            <a:spLocks noChangeArrowheads="1"/>
          </p:cNvSpPr>
          <p:nvPr/>
        </p:nvSpPr>
        <p:spPr bwMode="auto">
          <a:xfrm>
            <a:off x="5581009" y="7643457"/>
            <a:ext cx="1667432" cy="418221"/>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r>
              <a:rPr lang="en-US" altLang="ja-JP" sz="1800" dirty="0" smtClean="0">
                <a:latin typeface="HG創英角ﾎﾟｯﾌﾟ体" pitchFamily="49" charset="-128"/>
                <a:ea typeface="HG創英角ﾎﾟｯﾌﾟ体" pitchFamily="49" charset="-128"/>
              </a:rPr>
              <a:t>10:10</a:t>
            </a:r>
            <a:r>
              <a:rPr lang="ja-JP" altLang="en-US" sz="1800" dirty="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10:50</a:t>
            </a:r>
            <a:endParaRPr lang="en-US" altLang="ja-JP" sz="1800" dirty="0">
              <a:latin typeface="HG創英角ﾎﾟｯﾌﾟ体" pitchFamily="49" charset="-128"/>
              <a:ea typeface="HG創英角ﾎﾟｯﾌﾟ体" pitchFamily="49" charset="-128"/>
            </a:endParaRPr>
          </a:p>
        </p:txBody>
      </p:sp>
      <p:sp>
        <p:nvSpPr>
          <p:cNvPr id="166" name="Text Box 12"/>
          <p:cNvSpPr txBox="1">
            <a:spLocks noChangeArrowheads="1"/>
          </p:cNvSpPr>
          <p:nvPr/>
        </p:nvSpPr>
        <p:spPr bwMode="auto">
          <a:xfrm>
            <a:off x="5633570" y="2826378"/>
            <a:ext cx="1667432" cy="418221"/>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r>
              <a:rPr lang="en-US" altLang="ja-JP" sz="1800" dirty="0" smtClean="0">
                <a:latin typeface="HG創英角ﾎﾟｯﾌﾟ体" pitchFamily="49" charset="-128"/>
                <a:ea typeface="HG創英角ﾎﾟｯﾌﾟ体" pitchFamily="49" charset="-128"/>
              </a:rPr>
              <a:t>11:05</a:t>
            </a:r>
            <a:r>
              <a:rPr lang="ja-JP" altLang="en-US" sz="1800" dirty="0" smtClean="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11:40</a:t>
            </a:r>
            <a:endParaRPr lang="en-US" altLang="ja-JP" sz="1800" dirty="0">
              <a:latin typeface="HG創英角ﾎﾟｯﾌﾟ体" pitchFamily="49" charset="-128"/>
              <a:ea typeface="HG創英角ﾎﾟｯﾌﾟ体" pitchFamily="49" charset="-128"/>
            </a:endParaRPr>
          </a:p>
        </p:txBody>
      </p:sp>
      <p:sp>
        <p:nvSpPr>
          <p:cNvPr id="168" name="テキスト ボックス 167"/>
          <p:cNvSpPr txBox="1"/>
          <p:nvPr/>
        </p:nvSpPr>
        <p:spPr>
          <a:xfrm>
            <a:off x="360342" y="4494037"/>
            <a:ext cx="1467068" cy="230832"/>
          </a:xfrm>
          <a:prstGeom prst="rect">
            <a:avLst/>
          </a:prstGeom>
          <a:noFill/>
        </p:spPr>
        <p:txBody>
          <a:bodyPr wrap="none" rtlCol="0">
            <a:spAutoFit/>
          </a:bodyPr>
          <a:lstStyle/>
          <a:p>
            <a:pPr lvl="0">
              <a:lnSpc>
                <a:spcPct val="90000"/>
              </a:lnSpc>
              <a:spcBef>
                <a:spcPct val="40000"/>
              </a:spcBef>
            </a:pPr>
            <a:r>
              <a:rPr lang="en-US" altLang="ja-JP" sz="1000" dirty="0">
                <a:solidFill>
                  <a:srgbClr val="000000"/>
                </a:solidFill>
                <a:latin typeface="HGS創英角ｺﾞｼｯｸUB" pitchFamily="50" charset="-128"/>
                <a:ea typeface="HGS創英角ｺﾞｼｯｸUB" pitchFamily="50" charset="-128"/>
              </a:rPr>
              <a:t>【</a:t>
            </a:r>
            <a:r>
              <a:rPr lang="ja-JP" altLang="en-US" sz="1000" dirty="0">
                <a:solidFill>
                  <a:srgbClr val="000000"/>
                </a:solidFill>
                <a:latin typeface="HGS創英角ｺﾞｼｯｸUB" pitchFamily="50" charset="-128"/>
                <a:ea typeface="HGS創英角ｺﾞｼｯｸUB" pitchFamily="50" charset="-128"/>
              </a:rPr>
              <a:t>講師プロフィール</a:t>
            </a:r>
            <a:r>
              <a:rPr lang="en-US" altLang="ja-JP" sz="1000" dirty="0" smtClean="0">
                <a:solidFill>
                  <a:srgbClr val="000000"/>
                </a:solidFill>
                <a:latin typeface="HGS創英角ｺﾞｼｯｸUB" pitchFamily="50" charset="-128"/>
                <a:ea typeface="HGS創英角ｺﾞｼｯｸUB"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69" name="テキスト ボックス 168"/>
          <p:cNvSpPr txBox="1"/>
          <p:nvPr/>
        </p:nvSpPr>
        <p:spPr>
          <a:xfrm>
            <a:off x="540365" y="4734241"/>
            <a:ext cx="1622560" cy="203133"/>
          </a:xfrm>
          <a:prstGeom prst="rect">
            <a:avLst/>
          </a:prstGeom>
          <a:noFill/>
        </p:spPr>
        <p:txBody>
          <a:bodyPr wrap="none" rtlCol="0">
            <a:spAutoFit/>
          </a:bodyPr>
          <a:lstStyle/>
          <a:p>
            <a:pPr lvl="0">
              <a:lnSpc>
                <a:spcPct val="90000"/>
              </a:lnSpc>
              <a:spcBef>
                <a:spcPct val="40000"/>
              </a:spcBef>
            </a:pPr>
            <a:r>
              <a:rPr lang="ja-JP" altLang="en-US" sz="800" u="sng" dirty="0" smtClean="0">
                <a:solidFill>
                  <a:srgbClr val="000000"/>
                </a:solidFill>
                <a:latin typeface="HG丸ｺﾞｼｯｸM-PRO" pitchFamily="50" charset="-128"/>
                <a:ea typeface="HG丸ｺﾞｼｯｸM-PRO" pitchFamily="50" charset="-128"/>
              </a:rPr>
              <a:t>製品企画本部 </a:t>
            </a:r>
            <a:r>
              <a:rPr lang="en-US" altLang="ja-JP" sz="800" u="sng" dirty="0" smtClean="0">
                <a:solidFill>
                  <a:srgbClr val="000000"/>
                </a:solidFill>
                <a:latin typeface="HG丸ｺﾞｼｯｸM-PRO" pitchFamily="50" charset="-128"/>
                <a:ea typeface="HG丸ｺﾞｼｯｸM-PRO" pitchFamily="50" charset="-128"/>
              </a:rPr>
              <a:t>ZJ</a:t>
            </a:r>
            <a:r>
              <a:rPr lang="ja-JP" altLang="en-US" sz="800" u="sng" dirty="0" smtClean="0">
                <a:solidFill>
                  <a:srgbClr val="000000"/>
                </a:solidFill>
                <a:latin typeface="HG丸ｺﾞｼｯｸM-PRO" pitchFamily="50" charset="-128"/>
                <a:ea typeface="HG丸ｺﾞｼｯｸM-PRO" pitchFamily="50" charset="-128"/>
              </a:rPr>
              <a:t>　小鑓貞嘉 氏</a:t>
            </a:r>
            <a:endParaRPr lang="ja-JP" altLang="en-US" sz="800" u="sng" dirty="0">
              <a:solidFill>
                <a:srgbClr val="000000"/>
              </a:solidFill>
              <a:latin typeface="HG丸ｺﾞｼｯｸM-PRO" pitchFamily="50" charset="-128"/>
              <a:ea typeface="HG丸ｺﾞｼｯｸM-PRO" pitchFamily="50" charset="-128"/>
            </a:endParaRPr>
          </a:p>
        </p:txBody>
      </p:sp>
      <p:sp>
        <p:nvSpPr>
          <p:cNvPr id="171" name="テキスト ボックス 170"/>
          <p:cNvSpPr txBox="1"/>
          <p:nvPr/>
        </p:nvSpPr>
        <p:spPr>
          <a:xfrm>
            <a:off x="442337" y="4945452"/>
            <a:ext cx="3552576" cy="1163395"/>
          </a:xfrm>
          <a:prstGeom prst="rect">
            <a:avLst/>
          </a:prstGeom>
          <a:noFill/>
        </p:spPr>
        <p:txBody>
          <a:bodyPr wrap="none" rtlCol="0">
            <a:spAutoFit/>
          </a:bodyPr>
          <a:lstStyle/>
          <a:p>
            <a:pPr lvl="0">
              <a:lnSpc>
                <a:spcPct val="90000"/>
              </a:lnSpc>
              <a:spcBef>
                <a:spcPct val="40000"/>
              </a:spcBef>
            </a:pPr>
            <a:r>
              <a:rPr lang="ja-JP" altLang="en-US" sz="800" dirty="0">
                <a:solidFill>
                  <a:srgbClr val="000000"/>
                </a:solidFill>
              </a:rPr>
              <a:t>１９８５年入社。シャシー設計部</a:t>
            </a:r>
            <a:r>
              <a:rPr lang="ja-JP" altLang="en-US" sz="800" dirty="0" smtClean="0">
                <a:solidFill>
                  <a:srgbClr val="000000"/>
                </a:solidFill>
              </a:rPr>
              <a:t>でハイラックス、</a:t>
            </a:r>
            <a:endParaRPr lang="en-US" altLang="ja-JP" sz="800" dirty="0" smtClean="0">
              <a:solidFill>
                <a:srgbClr val="000000"/>
              </a:solidFill>
            </a:endParaRPr>
          </a:p>
          <a:p>
            <a:pPr lvl="0">
              <a:lnSpc>
                <a:spcPct val="90000"/>
              </a:lnSpc>
              <a:spcBef>
                <a:spcPct val="40000"/>
              </a:spcBef>
            </a:pPr>
            <a:r>
              <a:rPr lang="ja-JP" altLang="en-US" sz="800" dirty="0" smtClean="0">
                <a:solidFill>
                  <a:srgbClr val="000000"/>
                </a:solidFill>
              </a:rPr>
              <a:t>ランドクルーザープラドの</a:t>
            </a:r>
            <a:r>
              <a:rPr lang="ja-JP" altLang="en-US" sz="800" dirty="0">
                <a:solidFill>
                  <a:srgbClr val="000000"/>
                </a:solidFill>
              </a:rPr>
              <a:t>サスペンションを担当。</a:t>
            </a:r>
          </a:p>
          <a:p>
            <a:pPr lvl="0">
              <a:lnSpc>
                <a:spcPct val="90000"/>
              </a:lnSpc>
              <a:spcBef>
                <a:spcPct val="40000"/>
              </a:spcBef>
            </a:pPr>
            <a:r>
              <a:rPr lang="ja-JP" altLang="en-US" sz="800" dirty="0">
                <a:solidFill>
                  <a:srgbClr val="000000"/>
                </a:solidFill>
              </a:rPr>
              <a:t>２００１年から第３開発センター（</a:t>
            </a:r>
            <a:r>
              <a:rPr lang="ja-JP" altLang="en-US" sz="800" dirty="0" smtClean="0">
                <a:solidFill>
                  <a:srgbClr val="000000"/>
                </a:solidFill>
              </a:rPr>
              <a:t>現 製品</a:t>
            </a:r>
            <a:r>
              <a:rPr lang="ja-JP" altLang="en-US" sz="800" dirty="0">
                <a:solidFill>
                  <a:srgbClr val="000000"/>
                </a:solidFill>
              </a:rPr>
              <a:t>企画本部）にて現ランドクルーザー</a:t>
            </a:r>
            <a:r>
              <a:rPr lang="ja-JP" altLang="en-US" sz="800" dirty="0" smtClean="0">
                <a:solidFill>
                  <a:srgbClr val="000000"/>
                </a:solidFill>
              </a:rPr>
              <a:t>、</a:t>
            </a:r>
            <a:endParaRPr lang="en-US" altLang="ja-JP" sz="800" dirty="0" smtClean="0">
              <a:solidFill>
                <a:srgbClr val="000000"/>
              </a:solidFill>
            </a:endParaRPr>
          </a:p>
          <a:p>
            <a:pPr lvl="0">
              <a:lnSpc>
                <a:spcPct val="90000"/>
              </a:lnSpc>
              <a:spcBef>
                <a:spcPct val="40000"/>
              </a:spcBef>
            </a:pPr>
            <a:r>
              <a:rPr lang="ja-JP" altLang="en-US" sz="800" dirty="0" smtClean="0">
                <a:solidFill>
                  <a:srgbClr val="000000"/>
                </a:solidFill>
              </a:rPr>
              <a:t>タンドラ</a:t>
            </a:r>
            <a:r>
              <a:rPr lang="ja-JP" altLang="en-US" sz="800" dirty="0">
                <a:solidFill>
                  <a:srgbClr val="000000"/>
                </a:solidFill>
              </a:rPr>
              <a:t>のプラットフォーム開発に従事</a:t>
            </a:r>
            <a:r>
              <a:rPr lang="ja-JP" altLang="en-US" sz="800" dirty="0" smtClean="0">
                <a:solidFill>
                  <a:srgbClr val="000000"/>
                </a:solidFill>
              </a:rPr>
              <a:t>。２００７年</a:t>
            </a:r>
            <a:r>
              <a:rPr lang="ja-JP" altLang="en-US" sz="800" dirty="0">
                <a:solidFill>
                  <a:srgbClr val="000000"/>
                </a:solidFill>
              </a:rPr>
              <a:t>からランドクルーザー</a:t>
            </a:r>
            <a:r>
              <a:rPr lang="ja-JP" altLang="en-US" sz="800" dirty="0" smtClean="0">
                <a:solidFill>
                  <a:srgbClr val="000000"/>
                </a:solidFill>
              </a:rPr>
              <a:t>の</a:t>
            </a:r>
            <a:endParaRPr lang="en-US" altLang="ja-JP" sz="800" dirty="0" smtClean="0">
              <a:solidFill>
                <a:srgbClr val="000000"/>
              </a:solidFill>
            </a:endParaRPr>
          </a:p>
          <a:p>
            <a:pPr lvl="0">
              <a:lnSpc>
                <a:spcPct val="90000"/>
              </a:lnSpc>
              <a:spcBef>
                <a:spcPct val="40000"/>
              </a:spcBef>
            </a:pPr>
            <a:r>
              <a:rPr lang="en-US" altLang="ja-JP" sz="800" dirty="0" smtClean="0">
                <a:solidFill>
                  <a:srgbClr val="000000"/>
                </a:solidFill>
              </a:rPr>
              <a:t>CE</a:t>
            </a:r>
            <a:r>
              <a:rPr lang="ja-JP" altLang="en-US" sz="800" dirty="0" smtClean="0">
                <a:solidFill>
                  <a:srgbClr val="000000"/>
                </a:solidFill>
              </a:rPr>
              <a:t>と</a:t>
            </a:r>
            <a:r>
              <a:rPr lang="ja-JP" altLang="en-US" sz="800" dirty="0">
                <a:solidFill>
                  <a:srgbClr val="000000"/>
                </a:solidFill>
              </a:rPr>
              <a:t>して開発を指揮。会社生活２９年間、徹底してフレーム車に</a:t>
            </a:r>
            <a:r>
              <a:rPr lang="ja-JP" altLang="en-US" sz="800" dirty="0" smtClean="0">
                <a:solidFill>
                  <a:srgbClr val="000000"/>
                </a:solidFill>
              </a:rPr>
              <a:t>関わる</a:t>
            </a:r>
            <a:endParaRPr lang="en-US" altLang="ja-JP" sz="800" dirty="0" smtClean="0">
              <a:solidFill>
                <a:srgbClr val="000000"/>
              </a:solidFill>
            </a:endParaRPr>
          </a:p>
          <a:p>
            <a:pPr lvl="0">
              <a:lnSpc>
                <a:spcPct val="90000"/>
              </a:lnSpc>
              <a:spcBef>
                <a:spcPct val="40000"/>
              </a:spcBef>
            </a:pPr>
            <a:r>
              <a:rPr lang="ja-JP" altLang="en-US" sz="800" dirty="0" smtClean="0">
                <a:solidFill>
                  <a:srgbClr val="000000"/>
                </a:solidFill>
              </a:rPr>
              <a:t>開発</a:t>
            </a:r>
            <a:r>
              <a:rPr lang="ja-JP" altLang="en-US" sz="800" dirty="0">
                <a:solidFill>
                  <a:srgbClr val="000000"/>
                </a:solidFill>
              </a:rPr>
              <a:t>業務を手掛ける</a:t>
            </a:r>
            <a:r>
              <a:rPr lang="ja-JP" altLang="en-US" sz="800" dirty="0" smtClean="0">
                <a:solidFill>
                  <a:srgbClr val="000000"/>
                </a:solidFill>
              </a:rPr>
              <a:t>。大学</a:t>
            </a:r>
            <a:r>
              <a:rPr lang="ja-JP" altLang="en-US" sz="800" dirty="0">
                <a:solidFill>
                  <a:srgbClr val="000000"/>
                </a:solidFill>
              </a:rPr>
              <a:t>時代から始めた国内ラリー競技の魅力に</a:t>
            </a:r>
            <a:r>
              <a:rPr lang="ja-JP" altLang="en-US" sz="800" dirty="0" smtClean="0">
                <a:solidFill>
                  <a:srgbClr val="000000"/>
                </a:solidFill>
              </a:rPr>
              <a:t>はまり</a:t>
            </a:r>
            <a:endParaRPr lang="en-US" altLang="ja-JP" sz="800" dirty="0" smtClean="0">
              <a:solidFill>
                <a:srgbClr val="000000"/>
              </a:solidFill>
            </a:endParaRPr>
          </a:p>
          <a:p>
            <a:pPr lvl="0">
              <a:lnSpc>
                <a:spcPct val="90000"/>
              </a:lnSpc>
              <a:spcBef>
                <a:spcPct val="40000"/>
              </a:spcBef>
            </a:pPr>
            <a:r>
              <a:rPr lang="ja-JP" altLang="en-US" sz="800" dirty="0" smtClean="0">
                <a:solidFill>
                  <a:srgbClr val="000000"/>
                </a:solidFill>
              </a:rPr>
              <a:t>１７年間</a:t>
            </a:r>
            <a:r>
              <a:rPr lang="ja-JP" altLang="en-US" sz="800" dirty="0">
                <a:solidFill>
                  <a:srgbClr val="000000"/>
                </a:solidFill>
              </a:rPr>
              <a:t>参戦。数々のクルマを</a:t>
            </a:r>
            <a:r>
              <a:rPr lang="ja-JP" altLang="en-US" sz="800" dirty="0" smtClean="0">
                <a:solidFill>
                  <a:srgbClr val="000000"/>
                </a:solidFill>
              </a:rPr>
              <a:t>乗り継</a:t>
            </a:r>
            <a:r>
              <a:rPr lang="ja-JP" altLang="en-US" sz="800" dirty="0">
                <a:solidFill>
                  <a:srgbClr val="000000"/>
                </a:solidFill>
              </a:rPr>
              <a:t>ぎ</a:t>
            </a:r>
            <a:r>
              <a:rPr lang="ja-JP" altLang="en-US" sz="800" dirty="0" smtClean="0">
                <a:solidFill>
                  <a:srgbClr val="000000"/>
                </a:solidFill>
              </a:rPr>
              <a:t>ＡＥ８６</a:t>
            </a:r>
            <a:r>
              <a:rPr lang="ja-JP" altLang="en-US" sz="800" dirty="0">
                <a:solidFill>
                  <a:srgbClr val="000000"/>
                </a:solidFill>
              </a:rPr>
              <a:t>、初代セリカＧＴ４に深い</a:t>
            </a:r>
            <a:r>
              <a:rPr lang="ja-JP" altLang="en-US" sz="800" dirty="0" smtClean="0">
                <a:solidFill>
                  <a:srgbClr val="000000"/>
                </a:solidFill>
              </a:rPr>
              <a:t>愛着。</a:t>
            </a:r>
            <a:endParaRPr lang="ja-JP" altLang="en-US" sz="800" dirty="0">
              <a:solidFill>
                <a:srgbClr val="000000"/>
              </a:solidFill>
              <a:latin typeface="HG丸ｺﾞｼｯｸM-PRO" pitchFamily="50" charset="-128"/>
              <a:ea typeface="HG丸ｺﾞｼｯｸM-PRO" pitchFamily="50" charset="-128"/>
            </a:endParaRPr>
          </a:p>
        </p:txBody>
      </p:sp>
      <p:sp>
        <p:nvSpPr>
          <p:cNvPr id="4" name="正方形/長方形 3"/>
          <p:cNvSpPr/>
          <p:nvPr/>
        </p:nvSpPr>
        <p:spPr bwMode="auto">
          <a:xfrm>
            <a:off x="458723" y="4469445"/>
            <a:ext cx="3283956" cy="1620000"/>
          </a:xfrm>
          <a:prstGeom prst="rect">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72" name="正方形/長方形 171"/>
          <p:cNvSpPr/>
          <p:nvPr/>
        </p:nvSpPr>
        <p:spPr bwMode="auto">
          <a:xfrm>
            <a:off x="583047" y="8980996"/>
            <a:ext cx="4177639" cy="1089844"/>
          </a:xfrm>
          <a:prstGeom prst="rect">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173" name="テキスト ボックス 172"/>
          <p:cNvSpPr txBox="1"/>
          <p:nvPr/>
        </p:nvSpPr>
        <p:spPr>
          <a:xfrm>
            <a:off x="4121311" y="4494037"/>
            <a:ext cx="1467068" cy="230832"/>
          </a:xfrm>
          <a:prstGeom prst="rect">
            <a:avLst/>
          </a:prstGeom>
          <a:noFill/>
        </p:spPr>
        <p:txBody>
          <a:bodyPr wrap="none" rtlCol="0">
            <a:spAutoFit/>
          </a:bodyPr>
          <a:lstStyle/>
          <a:p>
            <a:pPr lvl="0">
              <a:lnSpc>
                <a:spcPct val="90000"/>
              </a:lnSpc>
              <a:spcBef>
                <a:spcPct val="40000"/>
              </a:spcBef>
            </a:pPr>
            <a:r>
              <a:rPr lang="en-US" altLang="ja-JP" sz="1000" dirty="0">
                <a:solidFill>
                  <a:srgbClr val="000000"/>
                </a:solidFill>
                <a:latin typeface="HGS創英角ｺﾞｼｯｸUB" pitchFamily="50" charset="-128"/>
                <a:ea typeface="HGS創英角ｺﾞｼｯｸUB" pitchFamily="50" charset="-128"/>
              </a:rPr>
              <a:t>【</a:t>
            </a:r>
            <a:r>
              <a:rPr lang="ja-JP" altLang="en-US" sz="1000" dirty="0">
                <a:solidFill>
                  <a:srgbClr val="000000"/>
                </a:solidFill>
                <a:latin typeface="HGS創英角ｺﾞｼｯｸUB" pitchFamily="50" charset="-128"/>
                <a:ea typeface="HGS創英角ｺﾞｼｯｸUB" pitchFamily="50" charset="-128"/>
              </a:rPr>
              <a:t>講師プロフィール</a:t>
            </a:r>
            <a:r>
              <a:rPr lang="en-US" altLang="ja-JP" sz="1000" dirty="0" smtClean="0">
                <a:solidFill>
                  <a:srgbClr val="000000"/>
                </a:solidFill>
                <a:latin typeface="HGS創英角ｺﾞｼｯｸUB" pitchFamily="50" charset="-128"/>
                <a:ea typeface="HGS創英角ｺﾞｼｯｸUB"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74" name="テキスト ボックス 173"/>
          <p:cNvSpPr txBox="1"/>
          <p:nvPr/>
        </p:nvSpPr>
        <p:spPr>
          <a:xfrm>
            <a:off x="4358412" y="4734241"/>
            <a:ext cx="1688283" cy="203133"/>
          </a:xfrm>
          <a:prstGeom prst="rect">
            <a:avLst/>
          </a:prstGeom>
          <a:noFill/>
        </p:spPr>
        <p:txBody>
          <a:bodyPr wrap="none" rtlCol="0">
            <a:spAutoFit/>
          </a:bodyPr>
          <a:lstStyle/>
          <a:p>
            <a:pPr lvl="0">
              <a:lnSpc>
                <a:spcPct val="90000"/>
              </a:lnSpc>
              <a:spcBef>
                <a:spcPct val="40000"/>
              </a:spcBef>
            </a:pPr>
            <a:r>
              <a:rPr lang="ja-JP" altLang="en-US" sz="800" u="sng" dirty="0">
                <a:solidFill>
                  <a:srgbClr val="000000"/>
                </a:solidFill>
                <a:latin typeface="HG丸ｺﾞｼｯｸM-PRO" panose="020F0600000000000000" pitchFamily="50" charset="-128"/>
                <a:ea typeface="HG丸ｺﾞｼｯｸM-PRO" panose="020F0600000000000000" pitchFamily="50" charset="-128"/>
              </a:rPr>
              <a:t>有限会社ジオスコープ 難波毅 氏</a:t>
            </a:r>
          </a:p>
        </p:txBody>
      </p:sp>
      <p:sp>
        <p:nvSpPr>
          <p:cNvPr id="175" name="テキスト ボックス 174"/>
          <p:cNvSpPr txBox="1"/>
          <p:nvPr/>
        </p:nvSpPr>
        <p:spPr>
          <a:xfrm>
            <a:off x="4243235" y="4945452"/>
            <a:ext cx="2108269" cy="830997"/>
          </a:xfrm>
          <a:prstGeom prst="rect">
            <a:avLst/>
          </a:prstGeom>
          <a:noFill/>
        </p:spPr>
        <p:txBody>
          <a:bodyPr wrap="none" rtlCol="0">
            <a:spAutoFit/>
          </a:bodyPr>
          <a:lstStyle/>
          <a:p>
            <a:pPr lvl="0">
              <a:lnSpc>
                <a:spcPct val="90000"/>
              </a:lnSpc>
              <a:spcBef>
                <a:spcPct val="40000"/>
              </a:spcBef>
            </a:pPr>
            <a:r>
              <a:rPr lang="ja-JP" altLang="en-US" sz="1000" dirty="0">
                <a:solidFill>
                  <a:srgbClr val="000000"/>
                </a:solidFill>
              </a:rPr>
              <a:t>＊＊＊＊＊＊＊＊＊＊＊＊＊＊</a:t>
            </a:r>
            <a:r>
              <a:rPr lang="ja-JP" altLang="en-US" sz="1000" dirty="0" smtClean="0">
                <a:solidFill>
                  <a:srgbClr val="000000"/>
                </a:solidFill>
              </a:rPr>
              <a:t>＊</a:t>
            </a:r>
            <a:endParaRPr lang="en-US" altLang="ja-JP" sz="1000" dirty="0" smtClean="0">
              <a:solidFill>
                <a:srgbClr val="000000"/>
              </a:solidFill>
            </a:endParaRPr>
          </a:p>
          <a:p>
            <a:pPr lvl="0">
              <a:lnSpc>
                <a:spcPct val="90000"/>
              </a:lnSpc>
              <a:spcBef>
                <a:spcPct val="40000"/>
              </a:spcBef>
            </a:pPr>
            <a:r>
              <a:rPr lang="ja-JP" altLang="en-US" sz="1000" dirty="0" smtClean="0">
                <a:solidFill>
                  <a:srgbClr val="000000"/>
                </a:solidFill>
              </a:rPr>
              <a:t>＊</a:t>
            </a:r>
            <a:r>
              <a:rPr lang="ja-JP" altLang="en-US" sz="1000" dirty="0">
                <a:solidFill>
                  <a:srgbClr val="000000"/>
                </a:solidFill>
              </a:rPr>
              <a:t>＊＊＊＊＊＊＊＊＊＊＊＊</a:t>
            </a:r>
            <a:r>
              <a:rPr lang="ja-JP" altLang="en-US" sz="1000" dirty="0" smtClean="0">
                <a:solidFill>
                  <a:srgbClr val="000000"/>
                </a:solidFill>
              </a:rPr>
              <a:t>＊</a:t>
            </a:r>
            <a:endParaRPr lang="en-US" altLang="ja-JP" sz="1000" dirty="0" smtClean="0">
              <a:solidFill>
                <a:srgbClr val="000000"/>
              </a:solidFill>
            </a:endParaRPr>
          </a:p>
          <a:p>
            <a:pPr lvl="0">
              <a:lnSpc>
                <a:spcPct val="90000"/>
              </a:lnSpc>
              <a:spcBef>
                <a:spcPct val="40000"/>
              </a:spcBef>
            </a:pPr>
            <a:r>
              <a:rPr lang="ja-JP" altLang="en-US" sz="1000" dirty="0">
                <a:solidFill>
                  <a:srgbClr val="000000"/>
                </a:solidFill>
                <a:latin typeface="HG丸ｺﾞｼｯｸM-PRO" pitchFamily="50" charset="-128"/>
                <a:ea typeface="HG丸ｺﾞｼｯｸM-PRO" pitchFamily="50" charset="-128"/>
              </a:rPr>
              <a:t>＊＊＊＊＊＊＊＊＊＊＊＊＊</a:t>
            </a:r>
            <a:r>
              <a:rPr lang="ja-JP" altLang="en-US" sz="1000" dirty="0" smtClean="0">
                <a:solidFill>
                  <a:srgbClr val="000000"/>
                </a:solidFill>
                <a:latin typeface="HG丸ｺﾞｼｯｸM-PRO" pitchFamily="50" charset="-128"/>
                <a:ea typeface="HG丸ｺﾞｼｯｸM-PRO" pitchFamily="50" charset="-128"/>
              </a:rPr>
              <a:t>＊</a:t>
            </a:r>
            <a:endParaRPr lang="en-US" altLang="ja-JP" sz="1000" dirty="0" smtClean="0">
              <a:solidFill>
                <a:srgbClr val="000000"/>
              </a:solidFill>
              <a:latin typeface="HG丸ｺﾞｼｯｸM-PRO" pitchFamily="50" charset="-128"/>
              <a:ea typeface="HG丸ｺﾞｼｯｸM-PRO" pitchFamily="50" charset="-128"/>
            </a:endParaRPr>
          </a:p>
          <a:p>
            <a:pPr lvl="0">
              <a:lnSpc>
                <a:spcPct val="90000"/>
              </a:lnSpc>
              <a:spcBef>
                <a:spcPct val="40000"/>
              </a:spcBef>
            </a:pPr>
            <a:r>
              <a:rPr lang="ja-JP" altLang="en-US" sz="1000" dirty="0" smtClean="0">
                <a:solidFill>
                  <a:srgbClr val="000000"/>
                </a:solidFill>
                <a:latin typeface="HG丸ｺﾞｼｯｸM-PRO" pitchFamily="50" charset="-128"/>
                <a:ea typeface="HG丸ｺﾞｼｯｸM-PRO" pitchFamily="50" charset="-128"/>
              </a:rPr>
              <a:t>＊</a:t>
            </a:r>
            <a:r>
              <a:rPr lang="ja-JP" altLang="en-US" sz="1000" dirty="0">
                <a:solidFill>
                  <a:srgbClr val="000000"/>
                </a:solidFill>
                <a:latin typeface="HG丸ｺﾞｼｯｸM-PRO" pitchFamily="50" charset="-128"/>
                <a:ea typeface="HG丸ｺﾞｼｯｸM-PRO" pitchFamily="50" charset="-128"/>
              </a:rPr>
              <a:t>＊＊＊＊＊＊＊＊＊＊＊＊＊</a:t>
            </a:r>
            <a:r>
              <a:rPr lang="ja-JP" altLang="en-US" sz="1000" dirty="0" smtClean="0">
                <a:solidFill>
                  <a:srgbClr val="000000"/>
                </a:solidFill>
                <a:latin typeface="HG丸ｺﾞｼｯｸM-PRO" pitchFamily="50" charset="-128"/>
                <a:ea typeface="HG丸ｺﾞｼｯｸM-PRO"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76" name="正方形/長方形 175"/>
          <p:cNvSpPr/>
          <p:nvPr/>
        </p:nvSpPr>
        <p:spPr bwMode="auto">
          <a:xfrm>
            <a:off x="4121311" y="4469445"/>
            <a:ext cx="3195921" cy="1359141"/>
          </a:xfrm>
          <a:prstGeom prst="rect">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smtClean="0">
              <a:ln>
                <a:noFill/>
              </a:ln>
              <a:solidFill>
                <a:schemeClr val="tx1"/>
              </a:solidFill>
              <a:effectLst/>
              <a:latin typeface="Arial" charset="0"/>
              <a:ea typeface="HGP創英角ﾎﾟｯﾌﾟ体" pitchFamily="50" charset="-128"/>
            </a:endParaRPr>
          </a:p>
        </p:txBody>
      </p:sp>
      <p:sp>
        <p:nvSpPr>
          <p:cNvPr id="5" name="テキスト ボックス 4"/>
          <p:cNvSpPr txBox="1"/>
          <p:nvPr/>
        </p:nvSpPr>
        <p:spPr>
          <a:xfrm>
            <a:off x="540365" y="3658545"/>
            <a:ext cx="2715808" cy="276999"/>
          </a:xfrm>
          <a:prstGeom prst="rect">
            <a:avLst/>
          </a:prstGeom>
          <a:noFill/>
        </p:spPr>
        <p:txBody>
          <a:bodyPr wrap="none" rtlCol="0">
            <a:spAutoFit/>
          </a:bodyPr>
          <a:lstStyle/>
          <a:p>
            <a:r>
              <a:rPr kumimoji="1" lang="en-US" altLang="ja-JP" sz="1200" dirty="0" smtClean="0"/>
              <a:t>【</a:t>
            </a:r>
            <a:r>
              <a:rPr kumimoji="1" lang="ja-JP" altLang="en-US" sz="1200" dirty="0" smtClean="0"/>
              <a:t>講師</a:t>
            </a:r>
            <a:r>
              <a:rPr kumimoji="1" lang="en-US" altLang="ja-JP" sz="1200" dirty="0" smtClean="0"/>
              <a:t>】</a:t>
            </a:r>
            <a:r>
              <a:rPr lang="zh-TW" altLang="en-US" sz="1200" dirty="0"/>
              <a:t>製品企画本部 </a:t>
            </a:r>
            <a:r>
              <a:rPr lang="en-US" altLang="zh-TW" sz="1200" dirty="0"/>
              <a:t>ZJ</a:t>
            </a:r>
            <a:r>
              <a:rPr lang="zh-TW" altLang="en-US" sz="1200" dirty="0"/>
              <a:t>　小鑓貞嘉</a:t>
            </a:r>
            <a:r>
              <a:rPr lang="en-US" altLang="zh-TW" sz="1200" dirty="0"/>
              <a:t>CE</a:t>
            </a:r>
          </a:p>
        </p:txBody>
      </p:sp>
      <p:sp>
        <p:nvSpPr>
          <p:cNvPr id="179" name="テキスト ボックス 178"/>
          <p:cNvSpPr txBox="1"/>
          <p:nvPr/>
        </p:nvSpPr>
        <p:spPr>
          <a:xfrm>
            <a:off x="4234961" y="3653923"/>
            <a:ext cx="2339102" cy="276999"/>
          </a:xfrm>
          <a:prstGeom prst="rect">
            <a:avLst/>
          </a:prstGeom>
          <a:noFill/>
        </p:spPr>
        <p:txBody>
          <a:bodyPr wrap="none" rtlCol="0">
            <a:spAutoFit/>
          </a:bodyPr>
          <a:lstStyle/>
          <a:p>
            <a:r>
              <a:rPr kumimoji="1" lang="en-US" altLang="ja-JP" sz="1200" dirty="0" smtClean="0"/>
              <a:t>【</a:t>
            </a:r>
            <a:r>
              <a:rPr kumimoji="1" lang="ja-JP" altLang="en-US" sz="1200" dirty="0" smtClean="0"/>
              <a:t>講師</a:t>
            </a:r>
            <a:r>
              <a:rPr kumimoji="1" lang="en-US" altLang="ja-JP" sz="1200" dirty="0" smtClean="0"/>
              <a:t>】</a:t>
            </a:r>
            <a:r>
              <a:rPr kumimoji="1" lang="ja-JP" altLang="en-US" sz="1200" dirty="0" smtClean="0"/>
              <a:t>＊＊＊＊＊＊＊＊＊＊＊</a:t>
            </a:r>
            <a:endParaRPr kumimoji="1" lang="ja-JP" altLang="en-US" sz="1200" dirty="0"/>
          </a:p>
        </p:txBody>
      </p:sp>
      <p:sp>
        <p:nvSpPr>
          <p:cNvPr id="180" name="テキスト ボックス 179"/>
          <p:cNvSpPr txBox="1"/>
          <p:nvPr/>
        </p:nvSpPr>
        <p:spPr>
          <a:xfrm>
            <a:off x="540365" y="8390558"/>
            <a:ext cx="2339102" cy="276999"/>
          </a:xfrm>
          <a:prstGeom prst="rect">
            <a:avLst/>
          </a:prstGeom>
          <a:noFill/>
        </p:spPr>
        <p:txBody>
          <a:bodyPr wrap="none" rtlCol="0">
            <a:spAutoFit/>
          </a:bodyPr>
          <a:lstStyle/>
          <a:p>
            <a:r>
              <a:rPr kumimoji="1" lang="en-US" altLang="ja-JP" sz="1200" dirty="0" smtClean="0"/>
              <a:t>【</a:t>
            </a:r>
            <a:r>
              <a:rPr kumimoji="1" lang="ja-JP" altLang="en-US" sz="1200" dirty="0" smtClean="0"/>
              <a:t>講師</a:t>
            </a:r>
            <a:r>
              <a:rPr kumimoji="1" lang="en-US" altLang="ja-JP" sz="1200" dirty="0" smtClean="0"/>
              <a:t>】</a:t>
            </a:r>
            <a:r>
              <a:rPr kumimoji="1" lang="ja-JP" altLang="en-US" sz="1200" dirty="0" smtClean="0"/>
              <a:t>＊＊＊＊＊＊＊＊＊＊＊</a:t>
            </a:r>
            <a:endParaRPr kumimoji="1" lang="ja-JP" altLang="en-US" sz="1200" dirty="0"/>
          </a:p>
        </p:txBody>
      </p:sp>
      <p:sp>
        <p:nvSpPr>
          <p:cNvPr id="6" name="テキスト ボックス 5"/>
          <p:cNvSpPr txBox="1"/>
          <p:nvPr/>
        </p:nvSpPr>
        <p:spPr>
          <a:xfrm>
            <a:off x="508570" y="3295000"/>
            <a:ext cx="3029997" cy="369332"/>
          </a:xfrm>
          <a:prstGeom prst="rect">
            <a:avLst/>
          </a:prstGeom>
          <a:noFill/>
        </p:spPr>
        <p:txBody>
          <a:bodyPr wrap="none" rtlCol="0">
            <a:spAutoFit/>
          </a:bodyPr>
          <a:lstStyle/>
          <a:p>
            <a:r>
              <a:rPr lang="en-US" altLang="ja-JP" sz="1800" b="1" dirty="0" smtClean="0">
                <a:latin typeface="MS UI Gothic" panose="020B0600070205080204" pitchFamily="50" charset="-128"/>
                <a:ea typeface="MS UI Gothic" panose="020B0600070205080204" pitchFamily="50" charset="-128"/>
              </a:rPr>
              <a:t>『</a:t>
            </a:r>
            <a:r>
              <a:rPr lang="ja-JP" altLang="en-US" sz="1800" b="1" dirty="0" smtClean="0">
                <a:latin typeface="MS UI Gothic" panose="020B0600070205080204" pitchFamily="50" charset="-128"/>
                <a:ea typeface="MS UI Gothic" panose="020B0600070205080204" pitchFamily="50" charset="-128"/>
              </a:rPr>
              <a:t>仮）</a:t>
            </a:r>
            <a:r>
              <a:rPr lang="en-US" altLang="ja-JP" sz="1800" b="1" dirty="0" smtClean="0">
                <a:latin typeface="MS UI Gothic" panose="020B0600070205080204" pitchFamily="50" charset="-128"/>
                <a:ea typeface="MS UI Gothic" panose="020B0600070205080204" pitchFamily="50" charset="-128"/>
              </a:rPr>
              <a:t>KING OF 4WD</a:t>
            </a:r>
            <a:r>
              <a:rPr lang="ja-JP" altLang="en-US" sz="1800" b="1" dirty="0" smtClean="0">
                <a:latin typeface="MS UI Gothic" panose="020B0600070205080204" pitchFamily="50" charset="-128"/>
                <a:ea typeface="MS UI Gothic" panose="020B0600070205080204" pitchFamily="50" charset="-128"/>
              </a:rPr>
              <a:t>の具現化</a:t>
            </a:r>
            <a:r>
              <a:rPr lang="en-US" altLang="ja-JP" sz="1800" b="1" dirty="0" smtClean="0">
                <a:latin typeface="MS UI Gothic" panose="020B0600070205080204" pitchFamily="50" charset="-128"/>
                <a:ea typeface="MS UI Gothic" panose="020B0600070205080204" pitchFamily="50" charset="-128"/>
              </a:rPr>
              <a:t>』</a:t>
            </a:r>
            <a:endParaRPr lang="en-US" altLang="ja-JP" sz="1800" b="1" dirty="0">
              <a:latin typeface="MS UI Gothic" panose="020B0600070205080204" pitchFamily="50" charset="-128"/>
              <a:ea typeface="MS UI Gothic" panose="020B0600070205080204" pitchFamily="50" charset="-128"/>
            </a:endParaRPr>
          </a:p>
        </p:txBody>
      </p:sp>
      <p:sp>
        <p:nvSpPr>
          <p:cNvPr id="182" name="テキスト ボックス 181"/>
          <p:cNvSpPr txBox="1"/>
          <p:nvPr/>
        </p:nvSpPr>
        <p:spPr>
          <a:xfrm>
            <a:off x="4155906" y="3287746"/>
            <a:ext cx="2699778" cy="369332"/>
          </a:xfrm>
          <a:prstGeom prst="rect">
            <a:avLst/>
          </a:prstGeom>
          <a:noFill/>
        </p:spPr>
        <p:txBody>
          <a:bodyPr wrap="none" rtlCol="0">
            <a:spAutoFit/>
          </a:bodyPr>
          <a:lstStyle/>
          <a:p>
            <a:r>
              <a:rPr lang="en-US" altLang="ja-JP" sz="1800" b="1" dirty="0">
                <a:latin typeface="MS UI Gothic" panose="020B0600070205080204" pitchFamily="50" charset="-128"/>
                <a:ea typeface="MS UI Gothic" panose="020B0600070205080204" pitchFamily="50" charset="-128"/>
              </a:rPr>
              <a:t>『</a:t>
            </a:r>
            <a:r>
              <a:rPr lang="ja-JP" altLang="en-US" sz="1800" b="1" dirty="0">
                <a:latin typeface="MS UI Gothic" panose="020B0600070205080204" pitchFamily="50" charset="-128"/>
                <a:ea typeface="MS UI Gothic" panose="020B0600070205080204" pitchFamily="50" charset="-128"/>
              </a:rPr>
              <a:t>仮）フリーカメラマンは見た</a:t>
            </a:r>
            <a:r>
              <a:rPr lang="en-US" altLang="ja-JP" sz="1800" b="1" dirty="0">
                <a:latin typeface="MS UI Gothic" panose="020B0600070205080204" pitchFamily="50" charset="-128"/>
                <a:ea typeface="MS UI Gothic" panose="020B0600070205080204" pitchFamily="50" charset="-128"/>
              </a:rPr>
              <a:t>』</a:t>
            </a:r>
          </a:p>
        </p:txBody>
      </p:sp>
      <p:sp>
        <p:nvSpPr>
          <p:cNvPr id="183" name="テキスト ボックス 182"/>
          <p:cNvSpPr txBox="1"/>
          <p:nvPr/>
        </p:nvSpPr>
        <p:spPr>
          <a:xfrm>
            <a:off x="508570" y="8036009"/>
            <a:ext cx="3437159" cy="369332"/>
          </a:xfrm>
          <a:prstGeom prst="rect">
            <a:avLst/>
          </a:prstGeom>
          <a:noFill/>
        </p:spPr>
        <p:txBody>
          <a:bodyPr wrap="none" rtlCol="0">
            <a:spAutoFit/>
          </a:bodyPr>
          <a:lstStyle/>
          <a:p>
            <a:r>
              <a:rPr lang="en-US" altLang="ja-JP" sz="1800" b="1" dirty="0">
                <a:latin typeface="MS UI Gothic" panose="020B0600070205080204" pitchFamily="50" charset="-128"/>
                <a:ea typeface="MS UI Gothic" panose="020B0600070205080204" pitchFamily="50" charset="-128"/>
              </a:rPr>
              <a:t>『</a:t>
            </a:r>
            <a:r>
              <a:rPr lang="ja-JP" altLang="en-US" sz="1800" b="1" dirty="0">
                <a:latin typeface="MS UI Gothic" panose="020B0600070205080204" pitchFamily="50" charset="-128"/>
                <a:ea typeface="MS UI Gothic" panose="020B0600070205080204" pitchFamily="50" charset="-128"/>
              </a:rPr>
              <a:t>仮）ランクルに込めたワザとこだわり</a:t>
            </a:r>
            <a:r>
              <a:rPr lang="en-US" altLang="ja-JP" sz="1800" b="1" dirty="0">
                <a:latin typeface="MS UI Gothic" panose="020B0600070205080204" pitchFamily="50" charset="-128"/>
                <a:ea typeface="MS UI Gothic" panose="020B0600070205080204" pitchFamily="50" charset="-128"/>
              </a:rPr>
              <a:t>』</a:t>
            </a:r>
          </a:p>
        </p:txBody>
      </p:sp>
      <p:sp>
        <p:nvSpPr>
          <p:cNvPr id="185" name="テキスト ボックス 184"/>
          <p:cNvSpPr txBox="1"/>
          <p:nvPr/>
        </p:nvSpPr>
        <p:spPr>
          <a:xfrm>
            <a:off x="900411" y="2364732"/>
            <a:ext cx="6168676" cy="523220"/>
          </a:xfrm>
          <a:prstGeom prst="rect">
            <a:avLst/>
          </a:prstGeom>
          <a:noFill/>
        </p:spPr>
        <p:txBody>
          <a:bodyPr wrap="none" rtlCol="0">
            <a:spAutoFit/>
          </a:bodyPr>
          <a:lstStyle/>
          <a:p>
            <a:pPr algn="l" defTabSz="1280160" fontAlgn="auto">
              <a:spcBef>
                <a:spcPts val="0"/>
              </a:spcBef>
              <a:spcAft>
                <a:spcPts val="0"/>
              </a:spcAft>
            </a:pP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ランドクルーザ</a:t>
            </a:r>
            <a:r>
              <a:rPr lang="en-US" altLang="ja-JP" sz="1400" dirty="0" smtClean="0">
                <a:solidFill>
                  <a:prstClr val="black"/>
                </a:solidFill>
                <a:latin typeface="HG丸ｺﾞｼｯｸM-PRO" panose="020F0600000000000000" pitchFamily="50" charset="-128"/>
                <a:ea typeface="HG丸ｺﾞｼｯｸM-PRO" panose="020F0600000000000000" pitchFamily="50" charset="-128"/>
              </a:rPr>
              <a:t>70</a:t>
            </a:r>
            <a:r>
              <a:rPr lang="ja-JP" altLang="en-US"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a:t>
            </a:r>
            <a:r>
              <a:rPr lang="en-US" altLang="ja-JP" sz="1400" dirty="0" smtClean="0">
                <a:solidFill>
                  <a:prstClr val="black"/>
                </a:solidFill>
                <a:latin typeface="HG丸ｺﾞｼｯｸM-PRO" panose="020F0600000000000000" pitchFamily="50" charset="-128"/>
                <a:ea typeface="HG丸ｺﾞｼｯｸM-PRO" panose="020F0600000000000000" pitchFamily="50" charset="-128"/>
              </a:rPr>
              <a:t>30</a:t>
            </a: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周年記念企画☆</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a:p>
            <a:pPr algn="l" defTabSz="1280160" fontAlgn="auto">
              <a:spcBef>
                <a:spcPts val="0"/>
              </a:spcBef>
              <a:spcAft>
                <a:spcPts val="0"/>
              </a:spcAft>
            </a:pP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陸の王者ランドクルーザーに込められた こだわり・お客様の声を知ろう！</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86" name="テキスト ボックス 185"/>
          <p:cNvSpPr txBox="1"/>
          <p:nvPr/>
        </p:nvSpPr>
        <p:spPr>
          <a:xfrm rot="20682735">
            <a:off x="2003079" y="7606303"/>
            <a:ext cx="790601" cy="276999"/>
          </a:xfrm>
          <a:prstGeom prst="rect">
            <a:avLst/>
          </a:prstGeom>
          <a:solidFill>
            <a:srgbClr val="FFC000"/>
          </a:solidFill>
        </p:spPr>
        <p:txBody>
          <a:bodyPr wrap="none" rtlCol="0">
            <a:spAutoFit/>
          </a:bodyPr>
          <a:lstStyle/>
          <a:p>
            <a:r>
              <a:rPr kumimoji="1" lang="en-US" altLang="ja-JP" sz="1200" dirty="0" smtClean="0"/>
              <a:t>4/16</a:t>
            </a:r>
            <a:r>
              <a:rPr kumimoji="1" lang="ja-JP" altLang="en-US" sz="1200" dirty="0" smtClean="0"/>
              <a:t>依頼</a:t>
            </a:r>
            <a:endParaRPr kumimoji="1" lang="ja-JP" altLang="en-US" sz="1200" dirty="0"/>
          </a:p>
        </p:txBody>
      </p:sp>
      <p:sp>
        <p:nvSpPr>
          <p:cNvPr id="187" name="テキスト ボックス 186"/>
          <p:cNvSpPr txBox="1"/>
          <p:nvPr/>
        </p:nvSpPr>
        <p:spPr>
          <a:xfrm rot="20682735">
            <a:off x="4883446" y="2925705"/>
            <a:ext cx="790601" cy="276999"/>
          </a:xfrm>
          <a:prstGeom prst="rect">
            <a:avLst/>
          </a:prstGeom>
          <a:solidFill>
            <a:srgbClr val="FFC000"/>
          </a:solidFill>
        </p:spPr>
        <p:txBody>
          <a:bodyPr wrap="none" rtlCol="0">
            <a:spAutoFit/>
          </a:bodyPr>
          <a:lstStyle/>
          <a:p>
            <a:r>
              <a:rPr kumimoji="1" lang="en-US" altLang="ja-JP" sz="1200" dirty="0" smtClean="0"/>
              <a:t>4/18</a:t>
            </a:r>
            <a:r>
              <a:rPr kumimoji="1" lang="ja-JP" altLang="en-US" sz="1200" dirty="0" smtClean="0"/>
              <a:t>依頼</a:t>
            </a:r>
            <a:endParaRPr kumimoji="1" lang="ja-JP" altLang="en-US" sz="1200" dirty="0"/>
          </a:p>
        </p:txBody>
      </p:sp>
      <p:sp>
        <p:nvSpPr>
          <p:cNvPr id="189" name="テキスト ボックス 188"/>
          <p:cNvSpPr txBox="1"/>
          <p:nvPr/>
        </p:nvSpPr>
        <p:spPr>
          <a:xfrm>
            <a:off x="8345422" y="2466332"/>
            <a:ext cx="6082114" cy="307777"/>
          </a:xfrm>
          <a:prstGeom prst="rect">
            <a:avLst/>
          </a:prstGeom>
          <a:noFill/>
        </p:spPr>
        <p:txBody>
          <a:bodyPr wrap="none" rtlCol="0">
            <a:spAutoFit/>
          </a:bodyPr>
          <a:lstStyle/>
          <a:p>
            <a:pPr algn="l" defTabSz="1280160" fontAlgn="auto">
              <a:spcBef>
                <a:spcPts val="0"/>
              </a:spcBef>
              <a:spcAft>
                <a:spcPts val="0"/>
              </a:spcAft>
            </a:pP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リレー講義とのコラボ企画☆ 百聞は一見に如かず！</a:t>
            </a:r>
            <a:r>
              <a:rPr lang="en-US" altLang="ja-JP" sz="1400" dirty="0" smtClean="0">
                <a:solidFill>
                  <a:prstClr val="black"/>
                </a:solidFill>
                <a:latin typeface="HG丸ｺﾞｼｯｸM-PRO" panose="020F0600000000000000" pitchFamily="50" charset="-128"/>
                <a:ea typeface="HG丸ｺﾞｼｯｸM-PRO" panose="020F0600000000000000" pitchFamily="50" charset="-128"/>
              </a:rPr>
              <a:t>4WD</a:t>
            </a: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の興奮を貴方に</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2541" y="4527548"/>
            <a:ext cx="1007748" cy="671831"/>
          </a:xfrm>
          <a:prstGeom prst="rect">
            <a:avLst/>
          </a:prstGeom>
        </p:spPr>
      </p:pic>
      <p:sp>
        <p:nvSpPr>
          <p:cNvPr id="188" name="テキスト ボックス 187"/>
          <p:cNvSpPr txBox="1"/>
          <p:nvPr/>
        </p:nvSpPr>
        <p:spPr>
          <a:xfrm rot="20682735">
            <a:off x="1643032" y="2925705"/>
            <a:ext cx="790601" cy="276999"/>
          </a:xfrm>
          <a:prstGeom prst="rect">
            <a:avLst/>
          </a:prstGeom>
          <a:solidFill>
            <a:srgbClr val="FFC000"/>
          </a:solidFill>
        </p:spPr>
        <p:txBody>
          <a:bodyPr wrap="none" rtlCol="0">
            <a:spAutoFit/>
          </a:bodyPr>
          <a:lstStyle/>
          <a:p>
            <a:r>
              <a:rPr kumimoji="1" lang="en-US" altLang="ja-JP" sz="1200" dirty="0" smtClean="0"/>
              <a:t>4/25</a:t>
            </a:r>
            <a:r>
              <a:rPr kumimoji="1" lang="ja-JP" altLang="en-US" sz="1200" dirty="0" smtClean="0"/>
              <a:t>確認</a:t>
            </a:r>
            <a:endParaRPr kumimoji="1" lang="ja-JP" altLang="en-US" sz="1200" dirty="0"/>
          </a:p>
        </p:txBody>
      </p:sp>
      <p:sp>
        <p:nvSpPr>
          <p:cNvPr id="108" name="テキスト ボックス 2"/>
          <p:cNvSpPr txBox="1"/>
          <p:nvPr/>
        </p:nvSpPr>
        <p:spPr>
          <a:xfrm>
            <a:off x="2281365" y="2080886"/>
            <a:ext cx="2579552" cy="307777"/>
          </a:xfrm>
          <a:prstGeom prst="rect">
            <a:avLst/>
          </a:prstGeom>
          <a:noFill/>
        </p:spPr>
        <p:txBody>
          <a:bodyPr wrap="non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lang="ja-JP" altLang="en-US" sz="1400" dirty="0" smtClean="0"/>
              <a:t>～クルマづくりは繋がっている～</a:t>
            </a:r>
            <a:endParaRPr kumimoji="1" lang="ja-JP" altLang="en-US" sz="1400" dirty="0"/>
          </a:p>
        </p:txBody>
      </p:sp>
      <p:sp>
        <p:nvSpPr>
          <p:cNvPr id="109" name="Text Box 48"/>
          <p:cNvSpPr txBox="1">
            <a:spLocks noChangeArrowheads="1"/>
          </p:cNvSpPr>
          <p:nvPr/>
        </p:nvSpPr>
        <p:spPr bwMode="auto">
          <a:xfrm>
            <a:off x="5811841" y="1682740"/>
            <a:ext cx="1667432" cy="69522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pPr algn="r"/>
            <a:r>
              <a:rPr lang="en-US" altLang="ja-JP" sz="1800" dirty="0">
                <a:latin typeface="HG創英角ﾎﾟｯﾌﾟ体" pitchFamily="49" charset="-128"/>
                <a:ea typeface="HG創英角ﾎﾟｯﾌﾟ体" pitchFamily="49" charset="-128"/>
              </a:rPr>
              <a:t>9</a:t>
            </a:r>
            <a:r>
              <a:rPr lang="en-US" altLang="ja-JP" sz="1800" dirty="0" smtClean="0">
                <a:latin typeface="HG創英角ﾎﾟｯﾌﾟ体" pitchFamily="49" charset="-128"/>
                <a:ea typeface="HG創英角ﾎﾟｯﾌﾟ体" pitchFamily="49" charset="-128"/>
              </a:rPr>
              <a:t>:30</a:t>
            </a:r>
            <a:r>
              <a:rPr lang="ja-JP" altLang="en-US" sz="1800" dirty="0" smtClean="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11:40</a:t>
            </a:r>
          </a:p>
          <a:p>
            <a:pPr algn="r"/>
            <a:r>
              <a:rPr lang="ja-JP" altLang="en-US" sz="1800" dirty="0">
                <a:latin typeface="HG創英角ﾎﾟｯﾌﾟ体" pitchFamily="49" charset="-128"/>
                <a:ea typeface="HG創英角ﾎﾟｯﾌﾟ体" pitchFamily="49" charset="-128"/>
              </a:rPr>
              <a:t>ｻﾌﾟｾﾝ</a:t>
            </a:r>
            <a:r>
              <a:rPr lang="en-US" altLang="ja-JP" sz="1800" dirty="0" smtClean="0">
                <a:latin typeface="HG創英角ﾎﾟｯﾌﾟ体" pitchFamily="49" charset="-128"/>
                <a:ea typeface="HG創英角ﾎﾟｯﾌﾟ体" pitchFamily="49" charset="-128"/>
              </a:rPr>
              <a:t>5F</a:t>
            </a:r>
            <a:r>
              <a:rPr lang="ja-JP" altLang="en-US" sz="1800" dirty="0" smtClean="0">
                <a:latin typeface="HG創英角ﾎﾟｯﾌﾟ体" pitchFamily="49" charset="-128"/>
                <a:ea typeface="HG創英角ﾎﾟｯﾌﾟ体" pitchFamily="49" charset="-128"/>
              </a:rPr>
              <a:t>大ﾎｰﾙ</a:t>
            </a:r>
            <a:endParaRPr lang="en-US" altLang="ja-JP" sz="1800" dirty="0">
              <a:latin typeface="HG創英角ﾎﾟｯﾌﾟ体" pitchFamily="49" charset="-128"/>
              <a:ea typeface="HG創英角ﾎﾟｯﾌﾟ体" pitchFamily="49" charset="-128"/>
            </a:endParaRPr>
          </a:p>
        </p:txBody>
      </p:sp>
      <p:sp>
        <p:nvSpPr>
          <p:cNvPr id="111" name="Text Box 35"/>
          <p:cNvSpPr txBox="1">
            <a:spLocks noChangeArrowheads="1"/>
          </p:cNvSpPr>
          <p:nvPr/>
        </p:nvSpPr>
        <p:spPr bwMode="auto">
          <a:xfrm>
            <a:off x="8295515" y="5458233"/>
            <a:ext cx="2326138" cy="39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spAutoFit/>
          </a:bodyPr>
          <a:lstStyle>
            <a:lvl1pPr defTabSz="619125">
              <a:defRPr kumimoji="1">
                <a:solidFill>
                  <a:schemeClr val="tx1"/>
                </a:solidFill>
                <a:latin typeface="Arial" charset="0"/>
                <a:ea typeface="ＭＳ Ｐゴシック" charset="-128"/>
              </a:defRPr>
            </a:lvl1pPr>
            <a:lvl2pPr marL="460375" indent="-176213" defTabSz="619125">
              <a:defRPr kumimoji="1">
                <a:solidFill>
                  <a:schemeClr val="tx1"/>
                </a:solidFill>
                <a:latin typeface="Arial" charset="0"/>
                <a:ea typeface="ＭＳ Ｐゴシック" charset="-128"/>
              </a:defRPr>
            </a:lvl2pPr>
            <a:lvl3pPr marL="708025" indent="-141288" defTabSz="619125">
              <a:defRPr kumimoji="1">
                <a:solidFill>
                  <a:schemeClr val="tx1"/>
                </a:solidFill>
                <a:latin typeface="Arial" charset="0"/>
                <a:ea typeface="ＭＳ Ｐゴシック" charset="-128"/>
              </a:defRPr>
            </a:lvl3pPr>
            <a:lvl4pPr marL="992188" indent="-141288" defTabSz="619125">
              <a:defRPr kumimoji="1">
                <a:solidFill>
                  <a:schemeClr val="tx1"/>
                </a:solidFill>
                <a:latin typeface="Arial" charset="0"/>
                <a:ea typeface="ＭＳ Ｐゴシック" charset="-128"/>
              </a:defRPr>
            </a:lvl4pPr>
            <a:lvl5pPr marL="1274763" indent="-141288" defTabSz="619125">
              <a:defRPr kumimoji="1">
                <a:solidFill>
                  <a:schemeClr val="tx1"/>
                </a:solidFill>
                <a:latin typeface="Arial" charset="0"/>
                <a:ea typeface="ＭＳ Ｐゴシック" charset="-128"/>
              </a:defRPr>
            </a:lvl5pPr>
            <a:lvl6pPr marL="1731963" indent="-141288" defTabSz="619125" fontAlgn="base">
              <a:spcBef>
                <a:spcPct val="0"/>
              </a:spcBef>
              <a:spcAft>
                <a:spcPct val="0"/>
              </a:spcAft>
              <a:defRPr kumimoji="1">
                <a:solidFill>
                  <a:schemeClr val="tx1"/>
                </a:solidFill>
                <a:latin typeface="Arial" charset="0"/>
                <a:ea typeface="ＭＳ Ｐゴシック" charset="-128"/>
              </a:defRPr>
            </a:lvl6pPr>
            <a:lvl7pPr marL="2189163" indent="-141288" defTabSz="619125" fontAlgn="base">
              <a:spcBef>
                <a:spcPct val="0"/>
              </a:spcBef>
              <a:spcAft>
                <a:spcPct val="0"/>
              </a:spcAft>
              <a:defRPr kumimoji="1">
                <a:solidFill>
                  <a:schemeClr val="tx1"/>
                </a:solidFill>
                <a:latin typeface="Arial" charset="0"/>
                <a:ea typeface="ＭＳ Ｐゴシック" charset="-128"/>
              </a:defRPr>
            </a:lvl7pPr>
            <a:lvl8pPr marL="2646363" indent="-141288" defTabSz="619125" fontAlgn="base">
              <a:spcBef>
                <a:spcPct val="0"/>
              </a:spcBef>
              <a:spcAft>
                <a:spcPct val="0"/>
              </a:spcAft>
              <a:defRPr kumimoji="1">
                <a:solidFill>
                  <a:schemeClr val="tx1"/>
                </a:solidFill>
                <a:latin typeface="Arial" charset="0"/>
                <a:ea typeface="ＭＳ Ｐゴシック" charset="-128"/>
              </a:defRPr>
            </a:lvl8pPr>
            <a:lvl9pPr marL="3103563" indent="-141288" defTabSz="619125"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a:latin typeface="HGP創英角ﾎﾟｯﾌﾟ体" pitchFamily="50" charset="-128"/>
                <a:ea typeface="HGP創英角ﾎﾟｯﾌﾟ体" pitchFamily="50" charset="-128"/>
              </a:rPr>
              <a:t>車両展示</a:t>
            </a:r>
          </a:p>
        </p:txBody>
      </p:sp>
      <p:sp>
        <p:nvSpPr>
          <p:cNvPr id="112" name="テキスト ボックス 30"/>
          <p:cNvSpPr txBox="1">
            <a:spLocks noChangeArrowheads="1"/>
          </p:cNvSpPr>
          <p:nvPr/>
        </p:nvSpPr>
        <p:spPr bwMode="auto">
          <a:xfrm>
            <a:off x="12999238" y="5502075"/>
            <a:ext cx="140289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900" dirty="0">
                <a:latin typeface="HGP創英角ﾎﾟｯﾌﾟ体" pitchFamily="50" charset="-128"/>
                <a:ea typeface="HGP創英角ﾎﾟｯﾌﾟ体" pitchFamily="50" charset="-128"/>
              </a:rPr>
              <a:t>事務本館前</a:t>
            </a:r>
          </a:p>
        </p:txBody>
      </p:sp>
      <p:pic>
        <p:nvPicPr>
          <p:cNvPr id="113" name="図 1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83845" y="6577833"/>
            <a:ext cx="1256887" cy="720092"/>
          </a:xfrm>
          <a:prstGeom prst="rect">
            <a:avLst/>
          </a:prstGeom>
        </p:spPr>
      </p:pic>
      <p:pic>
        <p:nvPicPr>
          <p:cNvPr id="114" name="Picture 10" descr="https://bbs09.bbs2.tec.toyota.co.jp/php-bin/standard/FileOut.php/r/TechnicalAdministration/JOB/T08ES/07_%83g%83%88%83%5E%8BZ%8Fp%89%EF%202014/01_%8BZ%8Fp%8E%D2%82%CC%88%EA%93%FA/110_%8A%E9%89%E6%93W%8E%A6/030_%8E%D4%97%BC%93W%8E%A6/%8E%D4%82%CC%89%E6%91%9C%81iSUV%8Cn%81j/?FILES=%83%89%83%93%83N%83%8B7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06294" y="6577833"/>
            <a:ext cx="1194254" cy="680303"/>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14" descr="https://bbs09.bbs2.tec.toyota.co.jp/php-bin/standard/FileOut.php/r/TechnicalAdministration/JOB/T08ES/07_%83g%83%88%83%5E%8BZ%8Fp%89%EF%202014/01_%8BZ%8Fp%8E%D2%82%CC%88%EA%93%FA/110_%8A%E9%89%E6%93W%8E%A6/030_%8E%D4%97%BC%93W%8E%A6/%8E%D4%82%CC%89%E6%91%9C%81iSUV%8Cn%81j/?FILES=%83%89%83%93%83N%83%8B20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3162940" y="6519786"/>
            <a:ext cx="1362412" cy="781010"/>
          </a:xfrm>
          <a:prstGeom prst="rect">
            <a:avLst/>
          </a:prstGeom>
          <a:noFill/>
          <a:extLst>
            <a:ext uri="{909E8E84-426E-40DD-AFC4-6F175D3DCCD1}">
              <a14:hiddenFill xmlns:a14="http://schemas.microsoft.com/office/drawing/2010/main">
                <a:solidFill>
                  <a:srgbClr val="FFFFFF"/>
                </a:solidFill>
              </a14:hiddenFill>
            </a:ext>
          </a:extLst>
        </p:spPr>
      </p:pic>
      <p:sp>
        <p:nvSpPr>
          <p:cNvPr id="118" name="テキスト ボックス 43"/>
          <p:cNvSpPr txBox="1"/>
          <p:nvPr/>
        </p:nvSpPr>
        <p:spPr>
          <a:xfrm>
            <a:off x="10141212" y="6058121"/>
            <a:ext cx="4709906" cy="461665"/>
          </a:xfrm>
          <a:prstGeom prst="rect">
            <a:avLst/>
          </a:prstGeom>
          <a:noFill/>
        </p:spPr>
        <p:txBody>
          <a:bodyPr wrap="squar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algn="l"/>
            <a:r>
              <a:rPr lang="ja-JP" altLang="en-US" sz="1200" dirty="0" smtClean="0">
                <a:solidFill>
                  <a:srgbClr val="000000"/>
                </a:solidFill>
                <a:latin typeface="HG丸ｺﾞｼｯｸM-PRO" panose="020F0600000000000000" pitchFamily="50" charset="-128"/>
                <a:ea typeface="HG丸ｺﾞｼｯｸM-PRO" panose="020F0600000000000000" pitchFamily="50" charset="-128"/>
              </a:rPr>
              <a:t>ランクルの歴代車種と同時期に開発された代表車種を展示。</a:t>
            </a:r>
            <a:endParaRPr lang="en-US" altLang="ja-JP" sz="1200" dirty="0" smtClean="0">
              <a:solidFill>
                <a:srgbClr val="000000"/>
              </a:solidFill>
              <a:latin typeface="HG丸ｺﾞｼｯｸM-PRO" panose="020F0600000000000000" pitchFamily="50" charset="-128"/>
              <a:ea typeface="HG丸ｺﾞｼｯｸM-PRO" panose="020F0600000000000000" pitchFamily="50" charset="-128"/>
            </a:endParaRPr>
          </a:p>
          <a:p>
            <a:pPr algn="l"/>
            <a:r>
              <a:rPr lang="ja-JP" altLang="en-US" sz="1200" dirty="0" smtClean="0">
                <a:solidFill>
                  <a:srgbClr val="000000"/>
                </a:solidFill>
                <a:latin typeface="HG丸ｺﾞｼｯｸM-PRO" panose="020F0600000000000000" pitchFamily="50" charset="-128"/>
                <a:ea typeface="HG丸ｺﾞｼｯｸM-PRO" panose="020F0600000000000000" pitchFamily="50" charset="-128"/>
              </a:rPr>
              <a:t>先人が培ったトヨタの系譜を肌で感じて体感しよう！</a:t>
            </a:r>
            <a:endParaRPr lang="ja-JP" altLang="en-US" sz="1200" dirty="0">
              <a:solidFill>
                <a:srgbClr val="000000"/>
              </a:solidFill>
              <a:latin typeface="HG丸ｺﾞｼｯｸM-PRO" panose="020F0600000000000000" pitchFamily="50" charset="-128"/>
              <a:ea typeface="HG丸ｺﾞｼｯｸM-PRO" panose="020F0600000000000000" pitchFamily="50" charset="-128"/>
            </a:endParaRPr>
          </a:p>
        </p:txBody>
      </p:sp>
      <p:pic>
        <p:nvPicPr>
          <p:cNvPr id="119" name="図 118"/>
          <p:cNvPicPr>
            <a:picLocks noChangeAspect="1"/>
          </p:cNvPicPr>
          <p:nvPr/>
        </p:nvPicPr>
        <p:blipFill rotWithShape="1">
          <a:blip r:embed="rId9" cstate="print">
            <a:extLst>
              <a:ext uri="{28A0092B-C50C-407E-A947-70E740481C1C}">
                <a14:useLocalDpi xmlns:a14="http://schemas.microsoft.com/office/drawing/2010/main" val="0"/>
              </a:ext>
            </a:extLst>
          </a:blip>
          <a:srcRect l="13964" t="24657" r="12493"/>
          <a:stretch/>
        </p:blipFill>
        <p:spPr>
          <a:xfrm>
            <a:off x="10774796" y="7341467"/>
            <a:ext cx="1467064" cy="1127208"/>
          </a:xfrm>
          <a:prstGeom prst="rect">
            <a:avLst/>
          </a:prstGeom>
        </p:spPr>
      </p:pic>
      <p:sp>
        <p:nvSpPr>
          <p:cNvPr id="120" name="テキスト ボックス 43"/>
          <p:cNvSpPr txBox="1"/>
          <p:nvPr/>
        </p:nvSpPr>
        <p:spPr>
          <a:xfrm>
            <a:off x="12106413" y="7686999"/>
            <a:ext cx="2835792" cy="461665"/>
          </a:xfrm>
          <a:prstGeom prst="rect">
            <a:avLst/>
          </a:prstGeom>
          <a:noFill/>
        </p:spPr>
        <p:txBody>
          <a:bodyPr wrap="square" rtlCol="0">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r>
              <a:rPr lang="ja-JP" altLang="en-US" sz="1200" b="1" dirty="0" smtClean="0">
                <a:solidFill>
                  <a:srgbClr val="000000"/>
                </a:solidFill>
                <a:latin typeface="HG丸ｺﾞｼｯｸM-PRO" panose="020F0600000000000000" pitchFamily="50" charset="-128"/>
                <a:ea typeface="HG丸ｺﾞｼｯｸM-PRO" panose="020F0600000000000000" pitchFamily="50" charset="-128"/>
              </a:rPr>
              <a:t>特別展示　</a:t>
            </a:r>
            <a:r>
              <a:rPr lang="en-US" altLang="ja-JP" sz="1200" b="1" dirty="0" smtClean="0">
                <a:solidFill>
                  <a:srgbClr val="000000"/>
                </a:solidFill>
                <a:latin typeface="HG丸ｺﾞｼｯｸM-PRO" panose="020F0600000000000000" pitchFamily="50" charset="-128"/>
                <a:ea typeface="HG丸ｺﾞｼｯｸM-PRO" panose="020F0600000000000000" pitchFamily="50" charset="-128"/>
              </a:rPr>
              <a:t>FJ55</a:t>
            </a:r>
            <a:r>
              <a:rPr lang="ja-JP" altLang="en-US" sz="1200" b="1" dirty="0" smtClean="0">
                <a:solidFill>
                  <a:srgbClr val="000000"/>
                </a:solidFill>
                <a:latin typeface="HG丸ｺﾞｼｯｸM-PRO" panose="020F0600000000000000" pitchFamily="50" charset="-128"/>
                <a:ea typeface="HG丸ｺﾞｼｯｸM-PRO" panose="020F0600000000000000" pitchFamily="50" charset="-128"/>
              </a:rPr>
              <a:t>復元プロジェクト</a:t>
            </a:r>
            <a:endParaRPr lang="en-US" altLang="ja-JP" sz="1200" b="1" dirty="0" smtClean="0">
              <a:solidFill>
                <a:srgbClr val="000000"/>
              </a:solidFill>
              <a:latin typeface="HG丸ｺﾞｼｯｸM-PRO" panose="020F0600000000000000" pitchFamily="50" charset="-128"/>
              <a:ea typeface="HG丸ｺﾞｼｯｸM-PRO" panose="020F0600000000000000" pitchFamily="50" charset="-128"/>
            </a:endParaRPr>
          </a:p>
          <a:p>
            <a:r>
              <a:rPr lang="ja-JP" altLang="en-US" sz="1200" b="1" dirty="0" smtClean="0">
                <a:solidFill>
                  <a:srgbClr val="000000"/>
                </a:solidFill>
                <a:latin typeface="HG丸ｺﾞｼｯｸM-PRO" panose="020F0600000000000000" pitchFamily="50" charset="-128"/>
                <a:ea typeface="HG丸ｺﾞｼｯｸM-PRO" panose="020F0600000000000000" pitchFamily="50" charset="-128"/>
              </a:rPr>
              <a:t>（トヨタ車体</a:t>
            </a:r>
            <a:r>
              <a:rPr lang="en-US" altLang="ja-JP" sz="1200" b="1"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1200" b="1" dirty="0" smtClean="0">
                <a:solidFill>
                  <a:srgbClr val="000000"/>
                </a:solidFill>
                <a:latin typeface="HG丸ｺﾞｼｯｸM-PRO" panose="020F0600000000000000" pitchFamily="50" charset="-128"/>
                <a:ea typeface="HG丸ｺﾞｼｯｸM-PRO" panose="020F0600000000000000" pitchFamily="50" charset="-128"/>
              </a:rPr>
              <a:t>株</a:t>
            </a:r>
            <a:r>
              <a:rPr lang="en-US" altLang="ja-JP" sz="1200" b="1" dirty="0" smtClean="0">
                <a:solidFill>
                  <a:srgbClr val="000000"/>
                </a:solidFill>
                <a:latin typeface="HG丸ｺﾞｼｯｸM-PRO" panose="020F0600000000000000" pitchFamily="50" charset="-128"/>
                <a:ea typeface="HG丸ｺﾞｼｯｸM-PRO" panose="020F0600000000000000" pitchFamily="50" charset="-128"/>
              </a:rPr>
              <a:t>)</a:t>
            </a:r>
            <a:r>
              <a:rPr lang="ja-JP" altLang="en-US" sz="1200" b="1" dirty="0" smtClean="0">
                <a:solidFill>
                  <a:srgbClr val="000000"/>
                </a:solidFill>
                <a:latin typeface="HG丸ｺﾞｼｯｸM-PRO" panose="020F0600000000000000" pitchFamily="50" charset="-128"/>
                <a:ea typeface="HG丸ｺﾞｼｯｸM-PRO" panose="020F0600000000000000" pitchFamily="50" charset="-128"/>
              </a:rPr>
              <a:t>ご協力）</a:t>
            </a:r>
            <a:endParaRPr lang="ja-JP" altLang="en-US" sz="1200" b="1" dirty="0">
              <a:solidFill>
                <a:srgbClr val="000000"/>
              </a:solidFill>
              <a:latin typeface="HG丸ｺﾞｼｯｸM-PRO" panose="020F0600000000000000" pitchFamily="50" charset="-128"/>
              <a:ea typeface="HG丸ｺﾞｼｯｸM-PRO" panose="020F0600000000000000" pitchFamily="50" charset="-128"/>
            </a:endParaRPr>
          </a:p>
        </p:txBody>
      </p:sp>
      <p:pic>
        <p:nvPicPr>
          <p:cNvPr id="121" name="図 1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9100535" y="8517742"/>
            <a:ext cx="1486807" cy="593641"/>
          </a:xfrm>
          <a:prstGeom prst="rect">
            <a:avLst/>
          </a:prstGeom>
        </p:spPr>
      </p:pic>
      <p:pic>
        <p:nvPicPr>
          <p:cNvPr id="122" name="Picture 4" descr="https://bbs09.bbs2.tec.toyota.co.jp/php-bin/standard/FileOut.php/r/TechnicalAdministration/JOB/T08ES/07_%83g%83%88%83%5E%8BZ%8Fp%89%EF%202014/01_%8BZ%8Fp%8E%D2%82%CC%88%EA%93%FA/110_%8A%E9%89%E6%93W%8E%A6/030_%8E%D4%97%BC%93W%8E%A6/%8E%D4%82%CC%89%E6%91%9C%81iSUV%8Cn%81j/?FILES=%83%89%83%93%83N%83%8BFJ40V.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20065" y="6577833"/>
            <a:ext cx="1280470" cy="690340"/>
          </a:xfrm>
          <a:prstGeom prst="rect">
            <a:avLst/>
          </a:prstGeom>
          <a:noFill/>
          <a:extLst>
            <a:ext uri="{909E8E84-426E-40DD-AFC4-6F175D3DCCD1}">
              <a14:hiddenFill xmlns:a14="http://schemas.microsoft.com/office/drawing/2010/main">
                <a:solidFill>
                  <a:srgbClr val="FFFFFF"/>
                </a:solidFill>
              </a14:hiddenFill>
            </a:ext>
          </a:extLst>
        </p:spPr>
      </p:pic>
      <p:pic>
        <p:nvPicPr>
          <p:cNvPr id="123" name="図 1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111258" y="6577833"/>
            <a:ext cx="1229129" cy="784642"/>
          </a:xfrm>
          <a:prstGeom prst="rect">
            <a:avLst/>
          </a:prstGeom>
        </p:spPr>
      </p:pic>
      <p:pic>
        <p:nvPicPr>
          <p:cNvPr id="124" name="図 1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2072604" y="8444330"/>
            <a:ext cx="1191403" cy="783601"/>
          </a:xfrm>
          <a:prstGeom prst="rect">
            <a:avLst/>
          </a:prstGeom>
        </p:spPr>
      </p:pic>
      <p:pic>
        <p:nvPicPr>
          <p:cNvPr id="126" name="図 125"/>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06711" y="8487664"/>
            <a:ext cx="1316736" cy="653796"/>
          </a:xfrm>
          <a:prstGeom prst="rect">
            <a:avLst/>
          </a:prstGeom>
        </p:spPr>
      </p:pic>
      <p:pic>
        <p:nvPicPr>
          <p:cNvPr id="127" name="図 12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7907470" y="8500105"/>
            <a:ext cx="1352779" cy="721771"/>
          </a:xfrm>
          <a:prstGeom prst="rect">
            <a:avLst/>
          </a:prstGeom>
        </p:spPr>
      </p:pic>
      <p:pic>
        <p:nvPicPr>
          <p:cNvPr id="145" name="図 144"/>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361600" y="8504373"/>
            <a:ext cx="1415539" cy="572114"/>
          </a:xfrm>
          <a:prstGeom prst="rect">
            <a:avLst/>
          </a:prstGeom>
        </p:spPr>
      </p:pic>
      <p:sp>
        <p:nvSpPr>
          <p:cNvPr id="153" name="Rectangle 19"/>
          <p:cNvSpPr>
            <a:spLocks noChangeArrowheads="1"/>
          </p:cNvSpPr>
          <p:nvPr/>
        </p:nvSpPr>
        <p:spPr bwMode="auto">
          <a:xfrm>
            <a:off x="7741282" y="6037764"/>
            <a:ext cx="7057393" cy="321964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17" name="Text Box 76"/>
          <p:cNvSpPr txBox="1">
            <a:spLocks noChangeArrowheads="1"/>
          </p:cNvSpPr>
          <p:nvPr/>
        </p:nvSpPr>
        <p:spPr bwMode="auto">
          <a:xfrm rot="21152088">
            <a:off x="7662573" y="6062453"/>
            <a:ext cx="2433483" cy="408660"/>
          </a:xfrm>
          <a:prstGeom prst="rect">
            <a:avLst/>
          </a:prstGeom>
          <a:gradFill rotWithShape="1">
            <a:gsLst>
              <a:gs pos="0">
                <a:schemeClr val="tx1">
                  <a:gamma/>
                  <a:tint val="51373"/>
                  <a:invGamma/>
                </a:schemeClr>
              </a:gs>
              <a:gs pos="50000">
                <a:schemeClr val="tx1"/>
              </a:gs>
              <a:gs pos="100000">
                <a:schemeClr val="tx1">
                  <a:gamma/>
                  <a:tint val="51373"/>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08" tIns="49954" rIns="99908" bIns="49954">
            <a:spAutoFit/>
          </a:bodyPr>
          <a:lstStyle>
            <a:lvl1pPr algn="l" defTabSz="1398588">
              <a:defRPr kumimoji="1">
                <a:solidFill>
                  <a:schemeClr val="tx1"/>
                </a:solidFill>
                <a:latin typeface="Arial" charset="0"/>
                <a:ea typeface="ＭＳ Ｐゴシック" charset="-128"/>
              </a:defRPr>
            </a:lvl1pPr>
            <a:lvl2pPr marL="500063" algn="l" defTabSz="1398588">
              <a:defRPr kumimoji="1">
                <a:solidFill>
                  <a:schemeClr val="tx1"/>
                </a:solidFill>
                <a:latin typeface="Arial" charset="0"/>
                <a:ea typeface="ＭＳ Ｐゴシック" charset="-128"/>
              </a:defRPr>
            </a:lvl2pPr>
            <a:lvl3pPr marL="998538" algn="l" defTabSz="1398588">
              <a:defRPr kumimoji="1">
                <a:solidFill>
                  <a:schemeClr val="tx1"/>
                </a:solidFill>
                <a:latin typeface="Arial" charset="0"/>
                <a:ea typeface="ＭＳ Ｐゴシック" charset="-128"/>
              </a:defRPr>
            </a:lvl3pPr>
            <a:lvl4pPr marL="1498600" algn="l" defTabSz="1398588">
              <a:defRPr kumimoji="1">
                <a:solidFill>
                  <a:schemeClr val="tx1"/>
                </a:solidFill>
                <a:latin typeface="Arial" charset="0"/>
                <a:ea typeface="ＭＳ Ｐゴシック" charset="-128"/>
              </a:defRPr>
            </a:lvl4pPr>
            <a:lvl5pPr marL="1998663" algn="l" defTabSz="1398588">
              <a:defRPr kumimoji="1">
                <a:solidFill>
                  <a:schemeClr val="tx1"/>
                </a:solidFill>
                <a:latin typeface="Arial" charset="0"/>
                <a:ea typeface="ＭＳ Ｐゴシック" charset="-128"/>
              </a:defRPr>
            </a:lvl5pPr>
            <a:lvl6pPr marL="2455863" defTabSz="1398588" fontAlgn="base">
              <a:spcBef>
                <a:spcPct val="0"/>
              </a:spcBef>
              <a:spcAft>
                <a:spcPct val="0"/>
              </a:spcAft>
              <a:defRPr kumimoji="1">
                <a:solidFill>
                  <a:schemeClr val="tx1"/>
                </a:solidFill>
                <a:latin typeface="Arial" charset="0"/>
                <a:ea typeface="ＭＳ Ｐゴシック" charset="-128"/>
              </a:defRPr>
            </a:lvl6pPr>
            <a:lvl7pPr marL="2913063" defTabSz="1398588" fontAlgn="base">
              <a:spcBef>
                <a:spcPct val="0"/>
              </a:spcBef>
              <a:spcAft>
                <a:spcPct val="0"/>
              </a:spcAft>
              <a:defRPr kumimoji="1">
                <a:solidFill>
                  <a:schemeClr val="tx1"/>
                </a:solidFill>
                <a:latin typeface="Arial" charset="0"/>
                <a:ea typeface="ＭＳ Ｐゴシック" charset="-128"/>
              </a:defRPr>
            </a:lvl7pPr>
            <a:lvl8pPr marL="3370263" defTabSz="1398588" fontAlgn="base">
              <a:spcBef>
                <a:spcPct val="0"/>
              </a:spcBef>
              <a:spcAft>
                <a:spcPct val="0"/>
              </a:spcAft>
              <a:defRPr kumimoji="1">
                <a:solidFill>
                  <a:schemeClr val="tx1"/>
                </a:solidFill>
                <a:latin typeface="Arial" charset="0"/>
                <a:ea typeface="ＭＳ Ｐゴシック" charset="-128"/>
              </a:defRPr>
            </a:lvl8pPr>
            <a:lvl9pPr marL="3827463"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000" b="1" dirty="0" smtClean="0">
                <a:solidFill>
                  <a:srgbClr val="FFFFFF"/>
                </a:solidFill>
                <a:latin typeface="HG丸ｺﾞｼｯｸM-PRO" pitchFamily="50" charset="-128"/>
                <a:ea typeface="HG丸ｺﾞｼｯｸM-PRO" pitchFamily="50" charset="-128"/>
              </a:rPr>
              <a:t>ランクルの歴史</a:t>
            </a:r>
            <a:endParaRPr lang="ja-JP" altLang="en-US" sz="2000" b="1" dirty="0">
              <a:solidFill>
                <a:srgbClr val="FFFFFF"/>
              </a:solidFill>
              <a:latin typeface="HG丸ｺﾞｼｯｸM-PRO" pitchFamily="50" charset="-128"/>
              <a:ea typeface="HG丸ｺﾞｼｯｸM-PRO" pitchFamily="50" charset="-128"/>
            </a:endParaRPr>
          </a:p>
        </p:txBody>
      </p:sp>
      <p:sp>
        <p:nvSpPr>
          <p:cNvPr id="177" name="Text Box 76"/>
          <p:cNvSpPr txBox="1">
            <a:spLocks noChangeArrowheads="1"/>
          </p:cNvSpPr>
          <p:nvPr/>
        </p:nvSpPr>
        <p:spPr bwMode="auto">
          <a:xfrm rot="21152088">
            <a:off x="7743006" y="7879317"/>
            <a:ext cx="2433483" cy="408660"/>
          </a:xfrm>
          <a:prstGeom prst="rect">
            <a:avLst/>
          </a:prstGeom>
          <a:gradFill rotWithShape="1">
            <a:gsLst>
              <a:gs pos="0">
                <a:schemeClr val="tx1">
                  <a:gamma/>
                  <a:tint val="51373"/>
                  <a:invGamma/>
                </a:schemeClr>
              </a:gs>
              <a:gs pos="50000">
                <a:schemeClr val="tx1"/>
              </a:gs>
              <a:gs pos="100000">
                <a:schemeClr val="tx1">
                  <a:gamma/>
                  <a:tint val="51373"/>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08" tIns="49954" rIns="99908" bIns="49954">
            <a:spAutoFit/>
          </a:bodyPr>
          <a:lstStyle>
            <a:lvl1pPr algn="l" defTabSz="1398588">
              <a:defRPr kumimoji="1">
                <a:solidFill>
                  <a:schemeClr val="tx1"/>
                </a:solidFill>
                <a:latin typeface="Arial" charset="0"/>
                <a:ea typeface="ＭＳ Ｐゴシック" charset="-128"/>
              </a:defRPr>
            </a:lvl1pPr>
            <a:lvl2pPr marL="500063" algn="l" defTabSz="1398588">
              <a:defRPr kumimoji="1">
                <a:solidFill>
                  <a:schemeClr val="tx1"/>
                </a:solidFill>
                <a:latin typeface="Arial" charset="0"/>
                <a:ea typeface="ＭＳ Ｐゴシック" charset="-128"/>
              </a:defRPr>
            </a:lvl2pPr>
            <a:lvl3pPr marL="998538" algn="l" defTabSz="1398588">
              <a:defRPr kumimoji="1">
                <a:solidFill>
                  <a:schemeClr val="tx1"/>
                </a:solidFill>
                <a:latin typeface="Arial" charset="0"/>
                <a:ea typeface="ＭＳ Ｐゴシック" charset="-128"/>
              </a:defRPr>
            </a:lvl3pPr>
            <a:lvl4pPr marL="1498600" algn="l" defTabSz="1398588">
              <a:defRPr kumimoji="1">
                <a:solidFill>
                  <a:schemeClr val="tx1"/>
                </a:solidFill>
                <a:latin typeface="Arial" charset="0"/>
                <a:ea typeface="ＭＳ Ｐゴシック" charset="-128"/>
              </a:defRPr>
            </a:lvl4pPr>
            <a:lvl5pPr marL="1998663" algn="l" defTabSz="1398588">
              <a:defRPr kumimoji="1">
                <a:solidFill>
                  <a:schemeClr val="tx1"/>
                </a:solidFill>
                <a:latin typeface="Arial" charset="0"/>
                <a:ea typeface="ＭＳ Ｐゴシック" charset="-128"/>
              </a:defRPr>
            </a:lvl5pPr>
            <a:lvl6pPr marL="2455863" defTabSz="1398588" fontAlgn="base">
              <a:spcBef>
                <a:spcPct val="0"/>
              </a:spcBef>
              <a:spcAft>
                <a:spcPct val="0"/>
              </a:spcAft>
              <a:defRPr kumimoji="1">
                <a:solidFill>
                  <a:schemeClr val="tx1"/>
                </a:solidFill>
                <a:latin typeface="Arial" charset="0"/>
                <a:ea typeface="ＭＳ Ｐゴシック" charset="-128"/>
              </a:defRPr>
            </a:lvl6pPr>
            <a:lvl7pPr marL="2913063" defTabSz="1398588" fontAlgn="base">
              <a:spcBef>
                <a:spcPct val="0"/>
              </a:spcBef>
              <a:spcAft>
                <a:spcPct val="0"/>
              </a:spcAft>
              <a:defRPr kumimoji="1">
                <a:solidFill>
                  <a:schemeClr val="tx1"/>
                </a:solidFill>
                <a:latin typeface="Arial" charset="0"/>
                <a:ea typeface="ＭＳ Ｐゴシック" charset="-128"/>
              </a:defRPr>
            </a:lvl7pPr>
            <a:lvl8pPr marL="3370263" defTabSz="1398588" fontAlgn="base">
              <a:spcBef>
                <a:spcPct val="0"/>
              </a:spcBef>
              <a:spcAft>
                <a:spcPct val="0"/>
              </a:spcAft>
              <a:defRPr kumimoji="1">
                <a:solidFill>
                  <a:schemeClr val="tx1"/>
                </a:solidFill>
                <a:latin typeface="Arial" charset="0"/>
                <a:ea typeface="ＭＳ Ｐゴシック" charset="-128"/>
              </a:defRPr>
            </a:lvl8pPr>
            <a:lvl9pPr marL="3827463"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000" b="1" dirty="0" smtClean="0">
                <a:solidFill>
                  <a:srgbClr val="FFFFFF"/>
                </a:solidFill>
                <a:latin typeface="HG丸ｺﾞｼｯｸM-PRO" pitchFamily="50" charset="-128"/>
                <a:ea typeface="HG丸ｺﾞｼｯｸM-PRO" pitchFamily="50" charset="-128"/>
              </a:rPr>
              <a:t>トヨタ車の歴史</a:t>
            </a:r>
            <a:endParaRPr lang="ja-JP" altLang="en-US" sz="2000" b="1" dirty="0">
              <a:solidFill>
                <a:srgbClr val="FFFFFF"/>
              </a:solidFill>
              <a:latin typeface="HG丸ｺﾞｼｯｸM-PRO" pitchFamily="50" charset="-128"/>
              <a:ea typeface="HG丸ｺﾞｼｯｸM-PRO" pitchFamily="50" charset="-128"/>
            </a:endParaRPr>
          </a:p>
        </p:txBody>
      </p:sp>
      <p:sp>
        <p:nvSpPr>
          <p:cNvPr id="178" name="爆発 2 177"/>
          <p:cNvSpPr/>
          <p:nvPr/>
        </p:nvSpPr>
        <p:spPr bwMode="auto">
          <a:xfrm>
            <a:off x="7741285" y="7321376"/>
            <a:ext cx="1353345" cy="725669"/>
          </a:xfrm>
          <a:prstGeom prst="irregularSeal2">
            <a:avLst/>
          </a:prstGeom>
          <a:solidFill>
            <a:srgbClr val="FFFF00"/>
          </a:solidFill>
          <a:ln w="38100" cap="flat" cmpd="sng" algn="ctr">
            <a:solidFill>
              <a:srgbClr val="B2B2B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r>
              <a:rPr lang="ja-JP" altLang="en-US" sz="1800" dirty="0" smtClean="0">
                <a:ea typeface="HGP創英角ﾎﾟｯﾌﾟ体" pitchFamily="50" charset="-128"/>
              </a:rPr>
              <a:t>進化を体感</a:t>
            </a:r>
            <a:endParaRPr kumimoji="1" lang="ja-JP" altLang="en-US" sz="1800" b="0" i="0" u="none" strike="noStrike" cap="none" normalizeH="0" baseline="0" dirty="0" smtClean="0">
              <a:ln>
                <a:noFill/>
              </a:ln>
              <a:solidFill>
                <a:schemeClr val="tx1"/>
              </a:solidFill>
              <a:effectLst/>
              <a:latin typeface="Arial" charset="0"/>
              <a:ea typeface="HGP創英角ﾎﾟｯﾌﾟ体" pitchFamily="50" charset="-128"/>
            </a:endParaRPr>
          </a:p>
        </p:txBody>
      </p:sp>
      <p:pic>
        <p:nvPicPr>
          <p:cNvPr id="103" name="図 10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693465" y="9451208"/>
            <a:ext cx="376330" cy="468000"/>
          </a:xfrm>
          <a:prstGeom prst="rect">
            <a:avLst/>
          </a:prstGeom>
        </p:spPr>
      </p:pic>
      <p:pic>
        <p:nvPicPr>
          <p:cNvPr id="104" name="図 10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921236" y="9451208"/>
            <a:ext cx="376330" cy="468000"/>
          </a:xfrm>
          <a:prstGeom prst="rect">
            <a:avLst/>
          </a:prstGeom>
        </p:spPr>
      </p:pic>
      <p:sp>
        <p:nvSpPr>
          <p:cNvPr id="110" name="AutoShape 41"/>
          <p:cNvSpPr>
            <a:spLocks noChangeArrowheads="1"/>
          </p:cNvSpPr>
          <p:nvPr/>
        </p:nvSpPr>
        <p:spPr bwMode="auto">
          <a:xfrm>
            <a:off x="7751298" y="9304184"/>
            <a:ext cx="7129462" cy="981756"/>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7" name="メモ 106"/>
          <p:cNvSpPr/>
          <p:nvPr/>
        </p:nvSpPr>
        <p:spPr bwMode="auto">
          <a:xfrm rot="21103693">
            <a:off x="12223040" y="9307000"/>
            <a:ext cx="2563194" cy="896734"/>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050" dirty="0"/>
          </a:p>
          <a:p>
            <a:pPr marL="0" marR="0" indent="0" defTabSz="1474788" rtl="0" eaLnBrk="1" fontAlgn="base" latinLnBrk="0" hangingPunct="1">
              <a:lnSpc>
                <a:spcPct val="100000"/>
              </a:lnSpc>
              <a:spcBef>
                <a:spcPct val="0"/>
              </a:spcBef>
              <a:spcAft>
                <a:spcPct val="0"/>
              </a:spcAft>
              <a:buClrTx/>
              <a:buSzTx/>
              <a:buFontTx/>
              <a:buNone/>
              <a:tabLst/>
            </a:pPr>
            <a:endParaRPr lang="en-US" altLang="ja-JP" sz="1050" dirty="0" smtClean="0"/>
          </a:p>
          <a:p>
            <a:pPr marL="0" marR="0" indent="0" defTabSz="1474788" rtl="0" eaLnBrk="1" fontAlgn="base" latinLnBrk="0" hangingPunct="1">
              <a:lnSpc>
                <a:spcPct val="100000"/>
              </a:lnSpc>
              <a:spcBef>
                <a:spcPct val="0"/>
              </a:spcBef>
              <a:spcAft>
                <a:spcPct val="0"/>
              </a:spcAft>
              <a:buClrTx/>
              <a:buSzTx/>
              <a:buFontTx/>
              <a:buNone/>
              <a:tabLst/>
            </a:pPr>
            <a:endParaRPr lang="en-US" altLang="ja-JP" sz="1400" dirty="0" smtClean="0"/>
          </a:p>
        </p:txBody>
      </p:sp>
      <p:sp>
        <p:nvSpPr>
          <p:cNvPr id="138" name="Text Box 42"/>
          <p:cNvSpPr txBox="1">
            <a:spLocks noChangeArrowheads="1"/>
          </p:cNvSpPr>
          <p:nvPr/>
        </p:nvSpPr>
        <p:spPr bwMode="auto">
          <a:xfrm>
            <a:off x="7751298" y="9422705"/>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en-US" altLang="ja-JP" sz="1000" dirty="0">
                <a:latin typeface="HGS創英角ｺﾞｼｯｸUB" pitchFamily="50" charset="-128"/>
                <a:ea typeface="HGS創英角ｺﾞｼｯｸUB" pitchFamily="50" charset="-128"/>
              </a:rPr>
              <a:t>【</a:t>
            </a:r>
            <a:r>
              <a:rPr lang="ja-JP" altLang="en-US" sz="1000" dirty="0">
                <a:latin typeface="HGS創英角ｺﾞｼｯｸUB" pitchFamily="50" charset="-128"/>
                <a:ea typeface="HGS創英角ｺﾞｼｯｸUB" pitchFamily="50" charset="-128"/>
              </a:rPr>
              <a:t>実行委員</a:t>
            </a:r>
            <a:r>
              <a:rPr lang="en-US" altLang="ja-JP" sz="1000" dirty="0">
                <a:latin typeface="HGS創英角ｺﾞｼｯｸUB" pitchFamily="50" charset="-128"/>
                <a:ea typeface="HGS創英角ｺﾞｼｯｸUB" pitchFamily="50" charset="-128"/>
              </a:rPr>
              <a:t>】</a:t>
            </a:r>
          </a:p>
        </p:txBody>
      </p:sp>
      <p:pic>
        <p:nvPicPr>
          <p:cNvPr id="7" name="図 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382258" y="4541912"/>
            <a:ext cx="854968" cy="641226"/>
          </a:xfrm>
          <a:prstGeom prst="rect">
            <a:avLst/>
          </a:prstGeom>
        </p:spPr>
      </p:pic>
      <p:sp>
        <p:nvSpPr>
          <p:cNvPr id="116" name="Text Box 45"/>
          <p:cNvSpPr txBox="1">
            <a:spLocks noChangeArrowheads="1"/>
          </p:cNvSpPr>
          <p:nvPr/>
        </p:nvSpPr>
        <p:spPr bwMode="auto">
          <a:xfrm>
            <a:off x="10725050" y="9922818"/>
            <a:ext cx="111849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000" dirty="0">
                <a:latin typeface="HG丸ｺﾞｼｯｸM-PRO" pitchFamily="50" charset="-128"/>
                <a:ea typeface="HG丸ｺﾞｼｯｸM-PRO" pitchFamily="50" charset="-128"/>
              </a:rPr>
              <a:t>小崎 高裕</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zh-TW" altLang="en-US" sz="800" dirty="0">
                <a:latin typeface="HG丸ｺﾞｼｯｸM-PRO" pitchFamily="50" charset="-128"/>
                <a:ea typeface="HG丸ｺﾞｼｯｸM-PRO" pitchFamily="50" charset="-128"/>
              </a:rPr>
              <a:t>車両品質生技部</a:t>
            </a:r>
            <a:endParaRPr lang="ja-JP" altLang="en-US" sz="800" dirty="0">
              <a:latin typeface="HG丸ｺﾞｼｯｸM-PRO" pitchFamily="50" charset="-128"/>
              <a:ea typeface="HG丸ｺﾞｼｯｸM-PRO" pitchFamily="50" charset="-128"/>
            </a:endParaRPr>
          </a:p>
        </p:txBody>
      </p:sp>
      <p:pic>
        <p:nvPicPr>
          <p:cNvPr id="125" name="Picture 2" descr="https://bbs09.bbs2.tec.toyota.co.jp/php-bin/standard/FileOut.php/r/TechnicalAdministration/JOB/T08ES/07_%83g%83%88%83%5E%8BZ%8Fp%89%EF%202014/01_%8BZ%8Fp%8E%D2%82%CC%88%EA%93%FA/140_%8DL%95%F1%8A%D6%8CW/010_%83v%83%8D%83O%83%89%83%80/%8A%E7%8E%CA%90%5E/?FILES=%8F%AC%8D%E8%8D%82%97T.JP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1081812" y="9439897"/>
            <a:ext cx="3763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p:cNvPicPr>
            <a:picLocks noChangeAspect="1"/>
          </p:cNvPicPr>
          <p:nvPr/>
        </p:nvPicPr>
        <p:blipFill rotWithShape="1">
          <a:blip r:embed="rId21" cstate="print">
            <a:extLst>
              <a:ext uri="{28A0092B-C50C-407E-A947-70E740481C1C}">
                <a14:useLocalDpi xmlns:a14="http://schemas.microsoft.com/office/drawing/2010/main" val="0"/>
              </a:ext>
            </a:extLst>
          </a:blip>
          <a:srcRect l="29157" t="22546" r="14299" b="24605"/>
          <a:stretch/>
        </p:blipFill>
        <p:spPr>
          <a:xfrm>
            <a:off x="8572347" y="2898428"/>
            <a:ext cx="2157267" cy="1512168"/>
          </a:xfrm>
          <a:prstGeom prst="rect">
            <a:avLst/>
          </a:prstGeom>
        </p:spPr>
      </p:pic>
      <p:sp>
        <p:nvSpPr>
          <p:cNvPr id="128" name="メモ 127"/>
          <p:cNvSpPr/>
          <p:nvPr/>
        </p:nvSpPr>
        <p:spPr bwMode="auto">
          <a:xfrm rot="21103693">
            <a:off x="7811404" y="2964235"/>
            <a:ext cx="954107" cy="543282"/>
          </a:xfrm>
          <a:prstGeom prst="foldedCorner">
            <a:avLst>
              <a:gd name="adj" fmla="val 26836"/>
            </a:avLst>
          </a:prstGeom>
          <a:solidFill>
            <a:schemeClr val="bg1"/>
          </a:solid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Arial" charset="0"/>
                <a:ea typeface="HGP創英角ﾎﾟｯﾌﾟ体" pitchFamily="50" charset="-128"/>
              </a:rPr>
              <a:t>解説付</a:t>
            </a:r>
          </a:p>
        </p:txBody>
      </p:sp>
      <p:pic>
        <p:nvPicPr>
          <p:cNvPr id="9" name="図 8"/>
          <p:cNvPicPr>
            <a:picLocks noChangeAspect="1"/>
          </p:cNvPicPr>
          <p:nvPr/>
        </p:nvPicPr>
        <p:blipFill rotWithShape="1">
          <a:blip r:embed="rId22">
            <a:extLst>
              <a:ext uri="{28A0092B-C50C-407E-A947-70E740481C1C}">
                <a14:useLocalDpi xmlns:a14="http://schemas.microsoft.com/office/drawing/2010/main" val="0"/>
              </a:ext>
            </a:extLst>
          </a:blip>
          <a:srcRect l="2587" t="8037" r="3520" b="14740"/>
          <a:stretch/>
        </p:blipFill>
        <p:spPr>
          <a:xfrm>
            <a:off x="2916746" y="6390816"/>
            <a:ext cx="2016224" cy="1079553"/>
          </a:xfrm>
          <a:prstGeom prst="rect">
            <a:avLst/>
          </a:prstGeom>
        </p:spPr>
      </p:pic>
      <p:sp>
        <p:nvSpPr>
          <p:cNvPr id="28" name="円弧 27"/>
          <p:cNvSpPr/>
          <p:nvPr/>
        </p:nvSpPr>
        <p:spPr bwMode="auto">
          <a:xfrm rot="19869432">
            <a:off x="4178766" y="6817099"/>
            <a:ext cx="914400" cy="914400"/>
          </a:xfrm>
          <a:prstGeom prst="arc">
            <a:avLst>
              <a:gd name="adj1" fmla="val 20418520"/>
              <a:gd name="adj2" fmla="val 5143097"/>
            </a:avLst>
          </a:prstGeom>
          <a:noFill/>
          <a:ln w="127000" cap="flat" cmpd="sng" algn="ctr">
            <a:solidFill>
              <a:schemeClr val="accent1">
                <a:lumMod val="75000"/>
              </a:schemeClr>
            </a:solidFill>
            <a:prstDash val="solid"/>
            <a:round/>
            <a:headEnd type="triangle" w="sm" len="sm"/>
            <a:tailEnd type="none" w="sm" len="sm"/>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en-US" altLang="ja-JP" sz="2900" b="0" i="0" u="none" strike="noStrike" cap="none" normalizeH="0" baseline="0" dirty="0" smtClean="0">
              <a:ln>
                <a:noFill/>
              </a:ln>
              <a:solidFill>
                <a:schemeClr val="tx1"/>
              </a:solidFill>
              <a:effectLst/>
              <a:latin typeface="Arial" charset="0"/>
              <a:ea typeface="HGP創英角ﾎﾟｯﾌﾟ体" pitchFamily="50" charset="-128"/>
            </a:endParaRPr>
          </a:p>
          <a:p>
            <a:pPr marL="0" marR="0" indent="0" algn="ctr" defTabSz="1474788" rtl="0" eaLnBrk="1" fontAlgn="base" latinLnBrk="0" hangingPunct="1">
              <a:lnSpc>
                <a:spcPct val="100000"/>
              </a:lnSpc>
              <a:spcBef>
                <a:spcPct val="0"/>
              </a:spcBef>
              <a:spcAft>
                <a:spcPct val="0"/>
              </a:spcAft>
              <a:buClrTx/>
              <a:buSzTx/>
              <a:buFontTx/>
              <a:buNone/>
              <a:tabLst/>
            </a:pPr>
            <a:endParaRPr lang="en-US" altLang="ja-JP" dirty="0"/>
          </a:p>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sp>
        <p:nvSpPr>
          <p:cNvPr id="29" name="円弧 28"/>
          <p:cNvSpPr/>
          <p:nvPr/>
        </p:nvSpPr>
        <p:spPr bwMode="auto">
          <a:xfrm rot="13568546">
            <a:off x="3506092" y="6141580"/>
            <a:ext cx="914400" cy="914400"/>
          </a:xfrm>
          <a:prstGeom prst="arc">
            <a:avLst>
              <a:gd name="adj1" fmla="val 20418520"/>
              <a:gd name="adj2" fmla="val 5143097"/>
            </a:avLst>
          </a:prstGeom>
          <a:noFill/>
          <a:ln w="127000" cap="flat" cmpd="sng" algn="ctr">
            <a:solidFill>
              <a:schemeClr val="accent1">
                <a:lumMod val="75000"/>
              </a:schemeClr>
            </a:solidFill>
            <a:prstDash val="solid"/>
            <a:round/>
            <a:headEnd type="triangle" w="sm" len="sm"/>
            <a:tailEnd type="none" w="sm" len="sm"/>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en-US" altLang="ja-JP" sz="2900" b="0" i="0" u="none" strike="noStrike" cap="none" normalizeH="0" baseline="0" dirty="0" smtClean="0">
              <a:ln>
                <a:noFill/>
              </a:ln>
              <a:solidFill>
                <a:schemeClr val="tx1"/>
              </a:solidFill>
              <a:effectLst/>
              <a:latin typeface="Arial" charset="0"/>
              <a:ea typeface="HGP創英角ﾎﾟｯﾌﾟ体" pitchFamily="50" charset="-128"/>
            </a:endParaRPr>
          </a:p>
          <a:p>
            <a:pPr marL="0" marR="0" indent="0" algn="ctr" defTabSz="1474788" rtl="0" eaLnBrk="1" fontAlgn="base" latinLnBrk="0" hangingPunct="1">
              <a:lnSpc>
                <a:spcPct val="100000"/>
              </a:lnSpc>
              <a:spcBef>
                <a:spcPct val="0"/>
              </a:spcBef>
              <a:spcAft>
                <a:spcPct val="0"/>
              </a:spcAft>
              <a:buClrTx/>
              <a:buSzTx/>
              <a:buFontTx/>
              <a:buNone/>
              <a:tabLst/>
            </a:pPr>
            <a:endParaRPr lang="en-US" altLang="ja-JP" dirty="0"/>
          </a:p>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sp>
        <p:nvSpPr>
          <p:cNvPr id="30" name="円弧 29"/>
          <p:cNvSpPr/>
          <p:nvPr/>
        </p:nvSpPr>
        <p:spPr bwMode="auto">
          <a:xfrm rot="7669009">
            <a:off x="2741010" y="6776870"/>
            <a:ext cx="914400" cy="914400"/>
          </a:xfrm>
          <a:prstGeom prst="arc">
            <a:avLst>
              <a:gd name="adj1" fmla="val 20418520"/>
              <a:gd name="adj2" fmla="val 5143097"/>
            </a:avLst>
          </a:prstGeom>
          <a:noFill/>
          <a:ln w="127000" cap="flat" cmpd="sng" algn="ctr">
            <a:solidFill>
              <a:schemeClr val="accent1">
                <a:lumMod val="75000"/>
              </a:schemeClr>
            </a:solidFill>
            <a:prstDash val="solid"/>
            <a:round/>
            <a:headEnd type="triangle" w="sm" len="sm"/>
            <a:tailEnd type="none" w="sm" len="sm"/>
          </a:ln>
          <a:effectLst/>
          <a:extLst/>
        </p:spPr>
        <p:txBody>
          <a:bodyPr vert="horz" wrap="none" lIns="91440" tIns="45720" rIns="91440" bIns="45720" numCol="1" rtlCol="0" anchor="ctr" anchorCtr="0" compatLnSpc="1">
            <a:prstTxWarp prst="textNoShape">
              <a:avLst/>
            </a:prstTxWarp>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algn="ctr" defTabSz="1474788" rtl="0" eaLnBrk="1" fontAlgn="base" latinLnBrk="0" hangingPunct="1">
              <a:lnSpc>
                <a:spcPct val="100000"/>
              </a:lnSpc>
              <a:spcBef>
                <a:spcPct val="0"/>
              </a:spcBef>
              <a:spcAft>
                <a:spcPct val="0"/>
              </a:spcAft>
              <a:buClrTx/>
              <a:buSzTx/>
              <a:buFontTx/>
              <a:buNone/>
              <a:tabLst/>
            </a:pPr>
            <a:endParaRPr kumimoji="1" lang="en-US" altLang="ja-JP" sz="2900" b="0" i="0" u="none" strike="noStrike" cap="none" normalizeH="0" baseline="0" dirty="0" smtClean="0">
              <a:ln>
                <a:noFill/>
              </a:ln>
              <a:solidFill>
                <a:schemeClr val="tx1"/>
              </a:solidFill>
              <a:effectLst/>
              <a:latin typeface="Arial" charset="0"/>
              <a:ea typeface="HGP創英角ﾎﾟｯﾌﾟ体" pitchFamily="50" charset="-128"/>
            </a:endParaRPr>
          </a:p>
          <a:p>
            <a:pPr marL="0" marR="0" indent="0" algn="ctr" defTabSz="1474788" rtl="0" eaLnBrk="1" fontAlgn="base" latinLnBrk="0" hangingPunct="1">
              <a:lnSpc>
                <a:spcPct val="100000"/>
              </a:lnSpc>
              <a:spcBef>
                <a:spcPct val="0"/>
              </a:spcBef>
              <a:spcAft>
                <a:spcPct val="0"/>
              </a:spcAft>
              <a:buClrTx/>
              <a:buSzTx/>
              <a:buFontTx/>
              <a:buNone/>
              <a:tabLst/>
            </a:pPr>
            <a:endParaRPr lang="en-US" altLang="ja-JP" dirty="0"/>
          </a:p>
          <a:p>
            <a:pPr marL="0" marR="0" indent="0" algn="ctr"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dirty="0" smtClean="0">
              <a:ln>
                <a:noFill/>
              </a:ln>
              <a:solidFill>
                <a:schemeClr val="tx1"/>
              </a:solidFill>
              <a:effectLst/>
              <a:latin typeface="Arial" charset="0"/>
              <a:ea typeface="HGP創英角ﾎﾟｯﾌﾟ体" pitchFamily="50" charset="-128"/>
            </a:endParaRPr>
          </a:p>
        </p:txBody>
      </p:sp>
    </p:spTree>
    <p:extLst>
      <p:ext uri="{BB962C8B-B14F-4D97-AF65-F5344CB8AC3E}">
        <p14:creationId xmlns:p14="http://schemas.microsoft.com/office/powerpoint/2010/main" val="56509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AutoShape 274"/>
          <p:cNvSpPr>
            <a:spLocks noChangeArrowheads="1"/>
          </p:cNvSpPr>
          <p:nvPr/>
        </p:nvSpPr>
        <p:spPr bwMode="auto">
          <a:xfrm>
            <a:off x="7703036" y="294530"/>
            <a:ext cx="7121994" cy="576487"/>
          </a:xfrm>
          <a:prstGeom prst="parallelogram">
            <a:avLst>
              <a:gd name="adj" fmla="val 0"/>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72" name="AutoShape 274"/>
          <p:cNvSpPr>
            <a:spLocks noChangeArrowheads="1"/>
          </p:cNvSpPr>
          <p:nvPr/>
        </p:nvSpPr>
        <p:spPr bwMode="auto">
          <a:xfrm>
            <a:off x="7703036" y="4627571"/>
            <a:ext cx="7133318" cy="576487"/>
          </a:xfrm>
          <a:prstGeom prst="parallelogram">
            <a:avLst>
              <a:gd name="adj" fmla="val 0"/>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56" name="AutoShape 274"/>
          <p:cNvSpPr>
            <a:spLocks noChangeArrowheads="1"/>
          </p:cNvSpPr>
          <p:nvPr/>
        </p:nvSpPr>
        <p:spPr bwMode="auto">
          <a:xfrm>
            <a:off x="289205" y="4620311"/>
            <a:ext cx="7149571" cy="576487"/>
          </a:xfrm>
          <a:prstGeom prst="parallelogram">
            <a:avLst>
              <a:gd name="adj" fmla="val 0"/>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0336" name="Rectangle 96"/>
          <p:cNvSpPr>
            <a:spLocks noChangeArrowheads="1"/>
          </p:cNvSpPr>
          <p:nvPr/>
        </p:nvSpPr>
        <p:spPr bwMode="auto">
          <a:xfrm>
            <a:off x="7703036" y="7426090"/>
            <a:ext cx="4599768" cy="178223"/>
          </a:xfrm>
          <a:prstGeom prst="rect">
            <a:avLst/>
          </a:prstGeom>
          <a:gradFill rotWithShape="1">
            <a:gsLst>
              <a:gs pos="0">
                <a:schemeClr val="bg1"/>
              </a:gs>
              <a:gs pos="5000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333" name="Rectangle 93"/>
          <p:cNvSpPr>
            <a:spLocks noChangeArrowheads="1"/>
          </p:cNvSpPr>
          <p:nvPr/>
        </p:nvSpPr>
        <p:spPr bwMode="auto">
          <a:xfrm>
            <a:off x="12224042" y="5658709"/>
            <a:ext cx="204784" cy="3757542"/>
          </a:xfrm>
          <a:prstGeom prst="rect">
            <a:avLst/>
          </a:prstGeom>
          <a:gradFill rotWithShape="1">
            <a:gsLst>
              <a:gs pos="0">
                <a:schemeClr val="bg1"/>
              </a:gs>
              <a:gs pos="5000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327" name="Rectangle 87"/>
          <p:cNvSpPr>
            <a:spLocks noChangeArrowheads="1"/>
          </p:cNvSpPr>
          <p:nvPr/>
        </p:nvSpPr>
        <p:spPr bwMode="auto">
          <a:xfrm>
            <a:off x="7915698" y="6252786"/>
            <a:ext cx="1047549" cy="7648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245" name="Text Box 8"/>
          <p:cNvSpPr txBox="1">
            <a:spLocks noChangeArrowheads="1"/>
          </p:cNvSpPr>
          <p:nvPr/>
        </p:nvSpPr>
        <p:spPr bwMode="auto">
          <a:xfrm>
            <a:off x="10866623" y="10272595"/>
            <a:ext cx="567230" cy="34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9897" tIns="49950" rIns="99897" bIns="49950">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pPr algn="ctr"/>
            <a:r>
              <a:rPr lang="en-US" altLang="ja-JP" sz="1600"/>
              <a:t>-10-</a:t>
            </a:r>
          </a:p>
        </p:txBody>
      </p:sp>
      <p:sp>
        <p:nvSpPr>
          <p:cNvPr id="10247" name="Text Box 35"/>
          <p:cNvSpPr txBox="1">
            <a:spLocks noChangeArrowheads="1"/>
          </p:cNvSpPr>
          <p:nvPr/>
        </p:nvSpPr>
        <p:spPr bwMode="auto">
          <a:xfrm>
            <a:off x="720388" y="4696816"/>
            <a:ext cx="2326138" cy="39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a:latin typeface="HGP創英角ﾎﾟｯﾌﾟ体" pitchFamily="50" charset="-128"/>
                <a:ea typeface="HGP創英角ﾎﾟｯﾌﾟ体" pitchFamily="50" charset="-128"/>
              </a:rPr>
              <a:t>特別講演</a:t>
            </a:r>
          </a:p>
        </p:txBody>
      </p:sp>
      <p:sp>
        <p:nvSpPr>
          <p:cNvPr id="10250" name="テキスト ボックス 30"/>
          <p:cNvSpPr txBox="1">
            <a:spLocks noChangeArrowheads="1"/>
          </p:cNvSpPr>
          <p:nvPr/>
        </p:nvSpPr>
        <p:spPr bwMode="auto">
          <a:xfrm>
            <a:off x="4909570" y="4687030"/>
            <a:ext cx="2698951" cy="4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900" b="1" dirty="0">
                <a:latin typeface="HGP創英角ﾎﾟｯﾌﾟ体" pitchFamily="50" charset="-128"/>
                <a:ea typeface="HGP創英角ﾎﾟｯﾌﾟ体" pitchFamily="50" charset="-128"/>
              </a:rPr>
              <a:t>トヨタ会館</a:t>
            </a:r>
            <a:r>
              <a:rPr lang="ja-JP" altLang="en-US" sz="2000" b="1" dirty="0">
                <a:latin typeface="HGP創英角ﾎﾟｯﾌﾟ体" pitchFamily="50" charset="-128"/>
                <a:ea typeface="HGP創英角ﾎﾟｯﾌﾟ体" pitchFamily="50" charset="-128"/>
              </a:rPr>
              <a:t>大ホール</a:t>
            </a:r>
          </a:p>
        </p:txBody>
      </p:sp>
      <p:pic>
        <p:nvPicPr>
          <p:cNvPr id="10264" name="Picture 2" descr="C:\Users\1377632\Pictures\図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57006" y="6062187"/>
            <a:ext cx="1596267" cy="107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Picture 4" descr="C:\Users\1377632\Pictures\図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88978" y="7698376"/>
            <a:ext cx="1843058" cy="10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図 8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706538" y="6121595"/>
            <a:ext cx="1023921" cy="96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9" name="図 8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27775" y="7772635"/>
            <a:ext cx="1254960" cy="116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0" name="Picture 7" descr="C:\Users\1377632\Pictures\図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3806" y="8007792"/>
            <a:ext cx="1073805" cy="92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テキスト ボックス 88"/>
          <p:cNvSpPr txBox="1">
            <a:spLocks noChangeArrowheads="1"/>
          </p:cNvSpPr>
          <p:nvPr/>
        </p:nvSpPr>
        <p:spPr bwMode="auto">
          <a:xfrm>
            <a:off x="12444578" y="8819698"/>
            <a:ext cx="2310386" cy="29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300">
                <a:latin typeface="HG丸ｺﾞｼｯｸM-PRO" pitchFamily="50" charset="-128"/>
                <a:ea typeface="HG丸ｺﾞｼｯｸM-PRO" pitchFamily="50" charset="-128"/>
              </a:rPr>
              <a:t>サイボーグ型ロボット</a:t>
            </a:r>
            <a:r>
              <a:rPr lang="en-US" altLang="ja-JP" sz="1300">
                <a:latin typeface="HG丸ｺﾞｼｯｸM-PRO" pitchFamily="50" charset="-128"/>
                <a:ea typeface="HG丸ｺﾞｼｯｸM-PRO" pitchFamily="50" charset="-128"/>
              </a:rPr>
              <a:t>HAL</a:t>
            </a:r>
          </a:p>
        </p:txBody>
      </p:sp>
      <p:pic>
        <p:nvPicPr>
          <p:cNvPr id="10273" name="Picture 8" descr="C:\Users\1377632\Pictures\図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07647" y="8079575"/>
            <a:ext cx="1065928" cy="78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4" name="上カーブ矢印 90"/>
          <p:cNvSpPr>
            <a:spLocks noChangeArrowheads="1"/>
          </p:cNvSpPr>
          <p:nvPr/>
        </p:nvSpPr>
        <p:spPr bwMode="auto">
          <a:xfrm rot="-8605130">
            <a:off x="8635069" y="8193440"/>
            <a:ext cx="695740" cy="289614"/>
          </a:xfrm>
          <a:prstGeom prst="curvedUpArrow">
            <a:avLst>
              <a:gd name="adj1" fmla="val 23625"/>
              <a:gd name="adj2" fmla="val 47239"/>
              <a:gd name="adj3" fmla="val 25000"/>
            </a:avLst>
          </a:prstGeom>
          <a:solidFill>
            <a:schemeClr val="accent2"/>
          </a:solidFill>
          <a:ln w="9525" algn="ctr">
            <a:solidFill>
              <a:srgbClr val="B2B2B2"/>
            </a:solidFill>
            <a:prstDash val="dash"/>
            <a:round/>
            <a:headEnd/>
            <a:tailEnd/>
          </a:ln>
        </p:spPr>
        <p:txBody>
          <a:bodyPr rot="10800000" wrap="none" lIns="91415" tIns="45707" rIns="91415" bIns="45707" anchor="ct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pic>
        <p:nvPicPr>
          <p:cNvPr id="10278" name="図 9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036760" y="6235460"/>
            <a:ext cx="1034423" cy="784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9" name="テキスト ボックス 95"/>
          <p:cNvSpPr txBox="1">
            <a:spLocks noChangeArrowheads="1"/>
          </p:cNvSpPr>
          <p:nvPr/>
        </p:nvSpPr>
        <p:spPr bwMode="auto">
          <a:xfrm>
            <a:off x="7944577" y="7002810"/>
            <a:ext cx="2667445"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300">
                <a:ea typeface="HG丸ｺﾞｼｯｸM-PRO" pitchFamily="50" charset="-128"/>
              </a:rPr>
              <a:t>人工クモ糸</a:t>
            </a:r>
          </a:p>
          <a:p>
            <a:r>
              <a:rPr lang="ja-JP" altLang="en-US" sz="1300">
                <a:ea typeface="HG丸ｺﾞｼｯｸM-PRO" pitchFamily="50" charset="-128"/>
              </a:rPr>
              <a:t>　　　夢の繊維を量産化</a:t>
            </a:r>
          </a:p>
        </p:txBody>
      </p:sp>
      <p:sp>
        <p:nvSpPr>
          <p:cNvPr id="10282" name="Text Box 35"/>
          <p:cNvSpPr txBox="1">
            <a:spLocks noChangeArrowheads="1"/>
          </p:cNvSpPr>
          <p:nvPr/>
        </p:nvSpPr>
        <p:spPr bwMode="auto">
          <a:xfrm>
            <a:off x="8281354" y="4696816"/>
            <a:ext cx="2326138" cy="39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spAutoFit/>
          </a:bodyPr>
          <a:lstStyle>
            <a:lvl1pPr defTabSz="619125">
              <a:defRPr kumimoji="1">
                <a:solidFill>
                  <a:schemeClr val="tx1"/>
                </a:solidFill>
                <a:latin typeface="Arial" charset="0"/>
                <a:ea typeface="ＭＳ Ｐゴシック" charset="-128"/>
              </a:defRPr>
            </a:lvl1pPr>
            <a:lvl2pPr marL="460375" indent="-176213" defTabSz="619125">
              <a:defRPr kumimoji="1">
                <a:solidFill>
                  <a:schemeClr val="tx1"/>
                </a:solidFill>
                <a:latin typeface="Arial" charset="0"/>
                <a:ea typeface="ＭＳ Ｐゴシック" charset="-128"/>
              </a:defRPr>
            </a:lvl2pPr>
            <a:lvl3pPr marL="708025" indent="-141288" defTabSz="619125">
              <a:defRPr kumimoji="1">
                <a:solidFill>
                  <a:schemeClr val="tx1"/>
                </a:solidFill>
                <a:latin typeface="Arial" charset="0"/>
                <a:ea typeface="ＭＳ Ｐゴシック" charset="-128"/>
              </a:defRPr>
            </a:lvl3pPr>
            <a:lvl4pPr marL="992188" indent="-141288" defTabSz="619125">
              <a:defRPr kumimoji="1">
                <a:solidFill>
                  <a:schemeClr val="tx1"/>
                </a:solidFill>
                <a:latin typeface="Arial" charset="0"/>
                <a:ea typeface="ＭＳ Ｐゴシック" charset="-128"/>
              </a:defRPr>
            </a:lvl4pPr>
            <a:lvl5pPr marL="1274763" indent="-141288" defTabSz="619125">
              <a:defRPr kumimoji="1">
                <a:solidFill>
                  <a:schemeClr val="tx1"/>
                </a:solidFill>
                <a:latin typeface="Arial" charset="0"/>
                <a:ea typeface="ＭＳ Ｐゴシック" charset="-128"/>
              </a:defRPr>
            </a:lvl5pPr>
            <a:lvl6pPr marL="1731963" indent="-141288" defTabSz="619125" fontAlgn="base">
              <a:spcBef>
                <a:spcPct val="0"/>
              </a:spcBef>
              <a:spcAft>
                <a:spcPct val="0"/>
              </a:spcAft>
              <a:defRPr kumimoji="1">
                <a:solidFill>
                  <a:schemeClr val="tx1"/>
                </a:solidFill>
                <a:latin typeface="Arial" charset="0"/>
                <a:ea typeface="ＭＳ Ｐゴシック" charset="-128"/>
              </a:defRPr>
            </a:lvl6pPr>
            <a:lvl7pPr marL="2189163" indent="-141288" defTabSz="619125" fontAlgn="base">
              <a:spcBef>
                <a:spcPct val="0"/>
              </a:spcBef>
              <a:spcAft>
                <a:spcPct val="0"/>
              </a:spcAft>
              <a:defRPr kumimoji="1">
                <a:solidFill>
                  <a:schemeClr val="tx1"/>
                </a:solidFill>
                <a:latin typeface="Arial" charset="0"/>
                <a:ea typeface="ＭＳ Ｐゴシック" charset="-128"/>
              </a:defRPr>
            </a:lvl7pPr>
            <a:lvl8pPr marL="2646363" indent="-141288" defTabSz="619125" fontAlgn="base">
              <a:spcBef>
                <a:spcPct val="0"/>
              </a:spcBef>
              <a:spcAft>
                <a:spcPct val="0"/>
              </a:spcAft>
              <a:defRPr kumimoji="1">
                <a:solidFill>
                  <a:schemeClr val="tx1"/>
                </a:solidFill>
                <a:latin typeface="Arial" charset="0"/>
                <a:ea typeface="ＭＳ Ｐゴシック" charset="-128"/>
              </a:defRPr>
            </a:lvl8pPr>
            <a:lvl9pPr marL="3103563" indent="-141288" defTabSz="619125"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a:latin typeface="HGP創英角ﾎﾟｯﾌﾟ体" pitchFamily="50" charset="-128"/>
                <a:ea typeface="HGP創英角ﾎﾟｯﾌﾟ体" pitchFamily="50" charset="-128"/>
              </a:rPr>
              <a:t>社外展示</a:t>
            </a:r>
          </a:p>
        </p:txBody>
      </p:sp>
      <p:sp>
        <p:nvSpPr>
          <p:cNvPr id="10283" name="テキスト ボックス 30"/>
          <p:cNvSpPr txBox="1">
            <a:spLocks noChangeArrowheads="1"/>
          </p:cNvSpPr>
          <p:nvPr/>
        </p:nvSpPr>
        <p:spPr bwMode="auto">
          <a:xfrm>
            <a:off x="10766924" y="4687030"/>
            <a:ext cx="4436991" cy="4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2000" b="1" dirty="0">
                <a:latin typeface="HGP創英角ﾎﾟｯﾌﾟ体" pitchFamily="50" charset="-128"/>
                <a:ea typeface="HGP創英角ﾎﾟｯﾌﾟ体" pitchFamily="50" charset="-128"/>
              </a:rPr>
              <a:t>サプライヤーズセンター１</a:t>
            </a:r>
            <a:r>
              <a:rPr lang="en-US" altLang="ja-JP" sz="2000" b="1" dirty="0">
                <a:latin typeface="HGP創英角ﾎﾟｯﾌﾟ体" pitchFamily="50" charset="-128"/>
                <a:ea typeface="HGP創英角ﾎﾟｯﾌﾟ体" pitchFamily="50" charset="-128"/>
              </a:rPr>
              <a:t>F</a:t>
            </a:r>
            <a:r>
              <a:rPr lang="ja-JP" altLang="en-US" sz="2000" b="1" dirty="0">
                <a:latin typeface="HGP創英角ﾎﾟｯﾌﾟ体" pitchFamily="50" charset="-128"/>
                <a:ea typeface="HGP創英角ﾎﾟｯﾌﾟ体" pitchFamily="50" charset="-128"/>
              </a:rPr>
              <a:t>大ホール</a:t>
            </a:r>
          </a:p>
        </p:txBody>
      </p:sp>
      <p:sp>
        <p:nvSpPr>
          <p:cNvPr id="122" name="Text Box 76"/>
          <p:cNvSpPr txBox="1">
            <a:spLocks noChangeArrowheads="1"/>
          </p:cNvSpPr>
          <p:nvPr/>
        </p:nvSpPr>
        <p:spPr bwMode="auto">
          <a:xfrm rot="-447912">
            <a:off x="12678244" y="5594084"/>
            <a:ext cx="1850933" cy="347077"/>
          </a:xfrm>
          <a:prstGeom prst="rect">
            <a:avLst/>
          </a:prstGeom>
          <a:gradFill rotWithShape="1">
            <a:gsLst>
              <a:gs pos="0">
                <a:srgbClr val="7C7C7C"/>
              </a:gs>
              <a:gs pos="50000">
                <a:schemeClr val="tx1"/>
              </a:gs>
              <a:gs pos="100000">
                <a:srgbClr val="7C7C7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9880" tIns="49940" rIns="99880" bIns="49940">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b="1">
                <a:solidFill>
                  <a:schemeClr val="bg1"/>
                </a:solidFill>
                <a:latin typeface="HG丸ｺﾞｼｯｸM-PRO" pitchFamily="50" charset="-128"/>
                <a:ea typeface="HG丸ｺﾞｼｯｸM-PRO" pitchFamily="50" charset="-128"/>
              </a:rPr>
              <a:t>尖った製品</a:t>
            </a:r>
          </a:p>
        </p:txBody>
      </p:sp>
      <p:sp>
        <p:nvSpPr>
          <p:cNvPr id="123" name="Text Box 76"/>
          <p:cNvSpPr txBox="1">
            <a:spLocks noChangeArrowheads="1"/>
          </p:cNvSpPr>
          <p:nvPr/>
        </p:nvSpPr>
        <p:spPr bwMode="auto">
          <a:xfrm rot="-447912">
            <a:off x="8109981" y="5782209"/>
            <a:ext cx="2186989" cy="347077"/>
          </a:xfrm>
          <a:prstGeom prst="rect">
            <a:avLst/>
          </a:prstGeom>
          <a:gradFill rotWithShape="1">
            <a:gsLst>
              <a:gs pos="0">
                <a:srgbClr val="7C7C7C"/>
              </a:gs>
              <a:gs pos="50000">
                <a:schemeClr val="tx1"/>
              </a:gs>
              <a:gs pos="100000">
                <a:srgbClr val="7C7C7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9880" tIns="49940" rIns="99880" bIns="49940">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b="1">
                <a:solidFill>
                  <a:schemeClr val="bg1"/>
                </a:solidFill>
                <a:latin typeface="HG丸ｺﾞｼｯｸM-PRO" pitchFamily="50" charset="-128"/>
                <a:ea typeface="HG丸ｺﾞｼｯｸM-PRO" pitchFamily="50" charset="-128"/>
              </a:rPr>
              <a:t>尖った要素技術</a:t>
            </a:r>
          </a:p>
        </p:txBody>
      </p:sp>
      <p:sp>
        <p:nvSpPr>
          <p:cNvPr id="124" name="Text Box 76"/>
          <p:cNvSpPr txBox="1">
            <a:spLocks noChangeArrowheads="1"/>
          </p:cNvSpPr>
          <p:nvPr/>
        </p:nvSpPr>
        <p:spPr bwMode="auto">
          <a:xfrm rot="-447912">
            <a:off x="8078474" y="7490182"/>
            <a:ext cx="2349767" cy="347077"/>
          </a:xfrm>
          <a:prstGeom prst="rect">
            <a:avLst/>
          </a:prstGeom>
          <a:gradFill rotWithShape="1">
            <a:gsLst>
              <a:gs pos="0">
                <a:srgbClr val="7C7C7C"/>
              </a:gs>
              <a:gs pos="50000">
                <a:schemeClr val="tx1"/>
              </a:gs>
              <a:gs pos="100000">
                <a:srgbClr val="7C7C7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9880" tIns="49940" rIns="99880" bIns="49940">
            <a:spAutoFit/>
          </a:bodyPr>
          <a:lstStyle>
            <a:lvl1pPr defTabSz="866775">
              <a:defRPr kumimoji="1">
                <a:solidFill>
                  <a:schemeClr val="tx1"/>
                </a:solidFill>
                <a:latin typeface="Arial" charset="0"/>
                <a:ea typeface="ＭＳ Ｐゴシック" charset="-128"/>
              </a:defRPr>
            </a:lvl1pPr>
            <a:lvl2pPr marL="460375" indent="-176213" defTabSz="866775">
              <a:defRPr kumimoji="1">
                <a:solidFill>
                  <a:schemeClr val="tx1"/>
                </a:solidFill>
                <a:latin typeface="Arial" charset="0"/>
                <a:ea typeface="ＭＳ Ｐゴシック" charset="-128"/>
              </a:defRPr>
            </a:lvl2pPr>
            <a:lvl3pPr marL="708025" indent="-141288" defTabSz="866775">
              <a:defRPr kumimoji="1">
                <a:solidFill>
                  <a:schemeClr val="tx1"/>
                </a:solidFill>
                <a:latin typeface="Arial" charset="0"/>
                <a:ea typeface="ＭＳ Ｐゴシック" charset="-128"/>
              </a:defRPr>
            </a:lvl3pPr>
            <a:lvl4pPr marL="992188" indent="-141288" defTabSz="866775">
              <a:defRPr kumimoji="1">
                <a:solidFill>
                  <a:schemeClr val="tx1"/>
                </a:solidFill>
                <a:latin typeface="Arial" charset="0"/>
                <a:ea typeface="ＭＳ Ｐゴシック" charset="-128"/>
              </a:defRPr>
            </a:lvl4pPr>
            <a:lvl5pPr marL="1274763" indent="-141288" defTabSz="866775">
              <a:defRPr kumimoji="1">
                <a:solidFill>
                  <a:schemeClr val="tx1"/>
                </a:solidFill>
                <a:latin typeface="Arial" charset="0"/>
                <a:ea typeface="ＭＳ Ｐゴシック" charset="-128"/>
              </a:defRPr>
            </a:lvl5pPr>
            <a:lvl6pPr marL="1731963" indent="-141288" defTabSz="866775" fontAlgn="base">
              <a:spcBef>
                <a:spcPct val="0"/>
              </a:spcBef>
              <a:spcAft>
                <a:spcPct val="0"/>
              </a:spcAft>
              <a:defRPr kumimoji="1">
                <a:solidFill>
                  <a:schemeClr val="tx1"/>
                </a:solidFill>
                <a:latin typeface="Arial" charset="0"/>
                <a:ea typeface="ＭＳ Ｐゴシック" charset="-128"/>
              </a:defRPr>
            </a:lvl6pPr>
            <a:lvl7pPr marL="2189163" indent="-141288" defTabSz="866775" fontAlgn="base">
              <a:spcBef>
                <a:spcPct val="0"/>
              </a:spcBef>
              <a:spcAft>
                <a:spcPct val="0"/>
              </a:spcAft>
              <a:defRPr kumimoji="1">
                <a:solidFill>
                  <a:schemeClr val="tx1"/>
                </a:solidFill>
                <a:latin typeface="Arial" charset="0"/>
                <a:ea typeface="ＭＳ Ｐゴシック" charset="-128"/>
              </a:defRPr>
            </a:lvl7pPr>
            <a:lvl8pPr marL="2646363" indent="-141288" defTabSz="866775" fontAlgn="base">
              <a:spcBef>
                <a:spcPct val="0"/>
              </a:spcBef>
              <a:spcAft>
                <a:spcPct val="0"/>
              </a:spcAft>
              <a:defRPr kumimoji="1">
                <a:solidFill>
                  <a:schemeClr val="tx1"/>
                </a:solidFill>
                <a:latin typeface="Arial" charset="0"/>
                <a:ea typeface="ＭＳ Ｐゴシック" charset="-128"/>
              </a:defRPr>
            </a:lvl8pPr>
            <a:lvl9pPr marL="3103563" indent="-141288" defTabSz="866775"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b="1">
                <a:solidFill>
                  <a:schemeClr val="bg1"/>
                </a:solidFill>
                <a:latin typeface="HG丸ｺﾞｼｯｸM-PRO" pitchFamily="50" charset="-128"/>
                <a:ea typeface="HG丸ｺﾞｼｯｸM-PRO" pitchFamily="50" charset="-128"/>
              </a:rPr>
              <a:t>尖った製造技術</a:t>
            </a:r>
          </a:p>
        </p:txBody>
      </p:sp>
      <p:sp>
        <p:nvSpPr>
          <p:cNvPr id="10301" name="Rectangle 40"/>
          <p:cNvSpPr>
            <a:spLocks noChangeArrowheads="1"/>
          </p:cNvSpPr>
          <p:nvPr/>
        </p:nvSpPr>
        <p:spPr bwMode="auto">
          <a:xfrm>
            <a:off x="7708288" y="5267062"/>
            <a:ext cx="7128066" cy="4162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sz="1500">
              <a:latin typeface="HG丸ｺﾞｼｯｸM-PRO" pitchFamily="50" charset="-128"/>
              <a:ea typeface="HG丸ｺﾞｼｯｸM-PRO" pitchFamily="50" charset="-128"/>
            </a:endParaRPr>
          </a:p>
        </p:txBody>
      </p:sp>
      <p:sp>
        <p:nvSpPr>
          <p:cNvPr id="10313" name="メモ 126"/>
          <p:cNvSpPr>
            <a:spLocks noChangeArrowheads="1"/>
          </p:cNvSpPr>
          <p:nvPr/>
        </p:nvSpPr>
        <p:spPr bwMode="auto">
          <a:xfrm rot="-496307">
            <a:off x="11411180" y="7534976"/>
            <a:ext cx="1292291" cy="522351"/>
          </a:xfrm>
          <a:prstGeom prst="foldedCorner">
            <a:avLst>
              <a:gd name="adj" fmla="val 26838"/>
            </a:avLst>
          </a:prstGeom>
          <a:solidFill>
            <a:schemeClr val="bg1"/>
          </a:solidFill>
          <a:ln w="9525" algn="ctr">
            <a:solidFill>
              <a:schemeClr val="tx1"/>
            </a:solidFill>
            <a:round/>
            <a:headEnd/>
            <a:tailEnd/>
          </a:ln>
        </p:spPr>
        <p:txBody>
          <a:bodyPr wrap="none" lIns="91415" tIns="45707" rIns="91415" bIns="45707" anchor="ctr">
            <a:spAutoFit/>
          </a:bodyP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900">
                <a:ea typeface="HGP創英角ﾎﾟｯﾌﾟ体" pitchFamily="50" charset="-128"/>
              </a:rPr>
              <a:t>使って体感</a:t>
            </a:r>
          </a:p>
        </p:txBody>
      </p:sp>
      <p:sp>
        <p:nvSpPr>
          <p:cNvPr id="10314" name="メモ 131"/>
          <p:cNvSpPr>
            <a:spLocks noChangeArrowheads="1"/>
          </p:cNvSpPr>
          <p:nvPr/>
        </p:nvSpPr>
        <p:spPr bwMode="auto">
          <a:xfrm rot="-496307">
            <a:off x="10531659" y="5752743"/>
            <a:ext cx="1292291" cy="522351"/>
          </a:xfrm>
          <a:prstGeom prst="foldedCorner">
            <a:avLst>
              <a:gd name="adj" fmla="val 26838"/>
            </a:avLst>
          </a:prstGeom>
          <a:solidFill>
            <a:schemeClr val="bg1"/>
          </a:solidFill>
          <a:ln w="9525" algn="ctr">
            <a:solidFill>
              <a:schemeClr val="tx1"/>
            </a:solidFill>
            <a:round/>
            <a:headEnd/>
            <a:tailEnd/>
          </a:ln>
        </p:spPr>
        <p:txBody>
          <a:bodyPr wrap="none" lIns="91415" tIns="45707" rIns="91415" bIns="45707" anchor="ctr">
            <a:spAutoFit/>
          </a:bodyP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900" dirty="0">
                <a:ea typeface="HGP創英角ﾎﾟｯﾌﾟ体" pitchFamily="50" charset="-128"/>
              </a:rPr>
              <a:t>触って体感</a:t>
            </a:r>
          </a:p>
        </p:txBody>
      </p:sp>
      <p:sp>
        <p:nvSpPr>
          <p:cNvPr id="10315" name="テキスト ボックス 43"/>
          <p:cNvSpPr txBox="1">
            <a:spLocks noChangeArrowheads="1"/>
          </p:cNvSpPr>
          <p:nvPr/>
        </p:nvSpPr>
        <p:spPr bwMode="auto">
          <a:xfrm>
            <a:off x="7802803" y="5205725"/>
            <a:ext cx="5395277" cy="55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500">
                <a:latin typeface="HG丸ｺﾞｼｯｸM-PRO" pitchFamily="50" charset="-128"/>
                <a:ea typeface="HG丸ｺﾞｼｯｸM-PRO" pitchFamily="50" charset="-128"/>
              </a:rPr>
              <a:t>３つの切り口で、異業種から集めた至高のワザを体感！</a:t>
            </a:r>
          </a:p>
          <a:p>
            <a:r>
              <a:rPr lang="ja-JP" altLang="en-US" sz="1500">
                <a:latin typeface="HG丸ｺﾞｼｯｸM-PRO" pitchFamily="50" charset="-128"/>
                <a:ea typeface="HG丸ｺﾞｼｯｸM-PRO" pitchFamily="50" charset="-128"/>
              </a:rPr>
              <a:t>一歩先行く発想のきっかけを作ろう！！</a:t>
            </a:r>
          </a:p>
        </p:txBody>
      </p:sp>
      <p:sp>
        <p:nvSpPr>
          <p:cNvPr id="10318" name="Oval 78"/>
          <p:cNvSpPr>
            <a:spLocks noChangeArrowheads="1"/>
          </p:cNvSpPr>
          <p:nvPr/>
        </p:nvSpPr>
        <p:spPr bwMode="auto">
          <a:xfrm>
            <a:off x="7687284" y="5876537"/>
            <a:ext cx="509335" cy="480213"/>
          </a:xfrm>
          <a:prstGeom prst="ellipse">
            <a:avLst/>
          </a:prstGeom>
          <a:gradFill rotWithShape="1">
            <a:gsLst>
              <a:gs pos="0">
                <a:srgbClr val="FFFF00"/>
              </a:gs>
              <a:gs pos="100000">
                <a:srgbClr val="FF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319" name="Text Box 79"/>
          <p:cNvSpPr txBox="1">
            <a:spLocks noChangeArrowheads="1"/>
          </p:cNvSpPr>
          <p:nvPr/>
        </p:nvSpPr>
        <p:spPr bwMode="auto">
          <a:xfrm>
            <a:off x="7663655" y="5893865"/>
            <a:ext cx="541517" cy="44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490" tIns="73746" rIns="147490" bIns="73746">
            <a:spAutoFit/>
          </a:bodyPr>
          <a:lstStyle/>
          <a:p>
            <a:r>
              <a:rPr lang="ja-JP" altLang="en-US" sz="1900">
                <a:ea typeface="HG丸ｺﾞｼｯｸM-PRO" pitchFamily="50" charset="-128"/>
              </a:rPr>
              <a:t>真</a:t>
            </a:r>
          </a:p>
        </p:txBody>
      </p:sp>
      <p:sp>
        <p:nvSpPr>
          <p:cNvPr id="10321" name="Oval 81"/>
          <p:cNvSpPr>
            <a:spLocks noChangeArrowheads="1"/>
          </p:cNvSpPr>
          <p:nvPr/>
        </p:nvSpPr>
        <p:spPr bwMode="auto">
          <a:xfrm>
            <a:off x="7687285" y="7539955"/>
            <a:ext cx="511961" cy="482689"/>
          </a:xfrm>
          <a:prstGeom prst="ellipse">
            <a:avLst/>
          </a:prstGeom>
          <a:gradFill rotWithShape="1">
            <a:gsLst>
              <a:gs pos="0">
                <a:srgbClr val="FFFF00"/>
              </a:gs>
              <a:gs pos="100000">
                <a:srgbClr val="FF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322" name="Text Box 82"/>
          <p:cNvSpPr txBox="1">
            <a:spLocks noChangeArrowheads="1"/>
          </p:cNvSpPr>
          <p:nvPr/>
        </p:nvSpPr>
        <p:spPr bwMode="auto">
          <a:xfrm>
            <a:off x="7663655" y="7557283"/>
            <a:ext cx="541517" cy="441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490" tIns="73746" rIns="147490" bIns="73746">
            <a:spAutoFit/>
          </a:bodyPr>
          <a:lstStyle/>
          <a:p>
            <a:r>
              <a:rPr lang="ja-JP" altLang="en-US" sz="1900">
                <a:ea typeface="HG丸ｺﾞｼｯｸM-PRO" pitchFamily="50" charset="-128"/>
              </a:rPr>
              <a:t>深</a:t>
            </a:r>
          </a:p>
        </p:txBody>
      </p:sp>
      <p:sp>
        <p:nvSpPr>
          <p:cNvPr id="10324" name="Oval 84"/>
          <p:cNvSpPr>
            <a:spLocks noChangeArrowheads="1"/>
          </p:cNvSpPr>
          <p:nvPr/>
        </p:nvSpPr>
        <p:spPr bwMode="auto">
          <a:xfrm>
            <a:off x="12310681" y="5631480"/>
            <a:ext cx="511960" cy="482687"/>
          </a:xfrm>
          <a:prstGeom prst="ellipse">
            <a:avLst/>
          </a:prstGeom>
          <a:gradFill rotWithShape="1">
            <a:gsLst>
              <a:gs pos="0">
                <a:srgbClr val="FFFF00"/>
              </a:gs>
              <a:gs pos="100000">
                <a:srgbClr val="FF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511" tIns="73756" rIns="147511" bIns="73756" anchor="ctr"/>
          <a:lstStyle/>
          <a:p>
            <a:endParaRPr lang="ja-JP" altLang="en-US"/>
          </a:p>
        </p:txBody>
      </p:sp>
      <p:sp>
        <p:nvSpPr>
          <p:cNvPr id="10325" name="Text Box 85"/>
          <p:cNvSpPr txBox="1">
            <a:spLocks noChangeArrowheads="1"/>
          </p:cNvSpPr>
          <p:nvPr/>
        </p:nvSpPr>
        <p:spPr bwMode="auto">
          <a:xfrm>
            <a:off x="12302805" y="5646332"/>
            <a:ext cx="511961" cy="48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7490" tIns="73746" rIns="147490" bIns="73746"/>
          <a:lstStyle/>
          <a:p>
            <a:r>
              <a:rPr lang="ja-JP" altLang="en-US" sz="1900">
                <a:ea typeface="HG丸ｺﾞｼｯｸM-PRO" pitchFamily="50" charset="-128"/>
              </a:rPr>
              <a:t>新</a:t>
            </a:r>
          </a:p>
        </p:txBody>
      </p:sp>
      <p:sp>
        <p:nvSpPr>
          <p:cNvPr id="10328" name="テキスト ボックス 95"/>
          <p:cNvSpPr txBox="1">
            <a:spLocks noChangeArrowheads="1"/>
          </p:cNvSpPr>
          <p:nvPr/>
        </p:nvSpPr>
        <p:spPr bwMode="auto">
          <a:xfrm>
            <a:off x="7881566" y="6475565"/>
            <a:ext cx="1470245" cy="32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500">
                <a:ea typeface="HG丸ｺﾞｼｯｸM-PRO" pitchFamily="50" charset="-128"/>
              </a:rPr>
              <a:t>製品の写真</a:t>
            </a:r>
          </a:p>
        </p:txBody>
      </p:sp>
      <p:sp>
        <p:nvSpPr>
          <p:cNvPr id="10329" name="テキスト ボックス 95"/>
          <p:cNvSpPr txBox="1">
            <a:spLocks noChangeArrowheads="1"/>
          </p:cNvSpPr>
          <p:nvPr/>
        </p:nvSpPr>
        <p:spPr bwMode="auto">
          <a:xfrm>
            <a:off x="10071182" y="7002810"/>
            <a:ext cx="2667445"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300">
                <a:ea typeface="HG丸ｺﾞｼｯｸM-PRO" pitchFamily="50" charset="-128"/>
              </a:rPr>
              <a:t>透明な紙が</a:t>
            </a:r>
          </a:p>
          <a:p>
            <a:r>
              <a:rPr lang="ja-JP" altLang="en-US" sz="1300">
                <a:ea typeface="HG丸ｺﾞｼｯｸM-PRO" pitchFamily="50" charset="-128"/>
              </a:rPr>
              <a:t>　　　ディスプレイに！？</a:t>
            </a:r>
          </a:p>
        </p:txBody>
      </p:sp>
      <p:sp>
        <p:nvSpPr>
          <p:cNvPr id="10331" name="テキスト ボックス 95"/>
          <p:cNvSpPr txBox="1">
            <a:spLocks noChangeArrowheads="1"/>
          </p:cNvSpPr>
          <p:nvPr/>
        </p:nvSpPr>
        <p:spPr bwMode="auto">
          <a:xfrm>
            <a:off x="7960329" y="8940988"/>
            <a:ext cx="2250002"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300">
                <a:ea typeface="HG丸ｺﾞｼｯｸM-PRO" pitchFamily="50" charset="-128"/>
              </a:rPr>
              <a:t>伝統技能ｘ新発想</a:t>
            </a:r>
          </a:p>
          <a:p>
            <a:r>
              <a:rPr lang="ja-JP" altLang="en-US" sz="1300">
                <a:ea typeface="HG丸ｺﾞｼｯｸM-PRO" pitchFamily="50" charset="-128"/>
              </a:rPr>
              <a:t>　　　⇒曲がる器</a:t>
            </a:r>
          </a:p>
        </p:txBody>
      </p:sp>
      <p:sp>
        <p:nvSpPr>
          <p:cNvPr id="10332" name="テキスト ボックス 95"/>
          <p:cNvSpPr txBox="1">
            <a:spLocks noChangeArrowheads="1"/>
          </p:cNvSpPr>
          <p:nvPr/>
        </p:nvSpPr>
        <p:spPr bwMode="auto">
          <a:xfrm>
            <a:off x="12455081" y="7136478"/>
            <a:ext cx="2336640"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300">
                <a:ea typeface="HG丸ｺﾞｼｯｸM-PRO" pitchFamily="50" charset="-128"/>
              </a:rPr>
              <a:t>次世代ウェアラブル</a:t>
            </a:r>
          </a:p>
          <a:p>
            <a:r>
              <a:rPr lang="ja-JP" altLang="en-US" sz="1300">
                <a:ea typeface="HG丸ｺﾞｼｯｸM-PRO" pitchFamily="50" charset="-128"/>
              </a:rPr>
              <a:t>　　　</a:t>
            </a:r>
            <a:r>
              <a:rPr lang="en-US" altLang="ja-JP" sz="1300">
                <a:ea typeface="HG丸ｺﾞｼｯｸM-PRO" pitchFamily="50" charset="-128"/>
              </a:rPr>
              <a:t>Google Glass</a:t>
            </a:r>
          </a:p>
        </p:txBody>
      </p:sp>
      <p:sp>
        <p:nvSpPr>
          <p:cNvPr id="103" name="Text Box 35"/>
          <p:cNvSpPr txBox="1">
            <a:spLocks noChangeArrowheads="1"/>
          </p:cNvSpPr>
          <p:nvPr/>
        </p:nvSpPr>
        <p:spPr bwMode="auto">
          <a:xfrm>
            <a:off x="8281354" y="391102"/>
            <a:ext cx="4641775" cy="3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spAutoFit/>
          </a:bodyPr>
          <a:lstStyle>
            <a:lvl1pPr defTabSz="619125">
              <a:defRPr kumimoji="1">
                <a:solidFill>
                  <a:schemeClr val="tx1"/>
                </a:solidFill>
                <a:latin typeface="Arial" charset="0"/>
                <a:ea typeface="ＭＳ Ｐゴシック" charset="-128"/>
              </a:defRPr>
            </a:lvl1pPr>
            <a:lvl2pPr marL="460375" indent="-176213" defTabSz="619125">
              <a:defRPr kumimoji="1">
                <a:solidFill>
                  <a:schemeClr val="tx1"/>
                </a:solidFill>
                <a:latin typeface="Arial" charset="0"/>
                <a:ea typeface="ＭＳ Ｐゴシック" charset="-128"/>
              </a:defRPr>
            </a:lvl2pPr>
            <a:lvl3pPr marL="708025" indent="-141288" defTabSz="619125">
              <a:defRPr kumimoji="1">
                <a:solidFill>
                  <a:schemeClr val="tx1"/>
                </a:solidFill>
                <a:latin typeface="Arial" charset="0"/>
                <a:ea typeface="ＭＳ Ｐゴシック" charset="-128"/>
              </a:defRPr>
            </a:lvl3pPr>
            <a:lvl4pPr marL="992188" indent="-141288" defTabSz="619125">
              <a:defRPr kumimoji="1">
                <a:solidFill>
                  <a:schemeClr val="tx1"/>
                </a:solidFill>
                <a:latin typeface="Arial" charset="0"/>
                <a:ea typeface="ＭＳ Ｐゴシック" charset="-128"/>
              </a:defRPr>
            </a:lvl4pPr>
            <a:lvl5pPr marL="1274763" indent="-141288" defTabSz="619125">
              <a:defRPr kumimoji="1">
                <a:solidFill>
                  <a:schemeClr val="tx1"/>
                </a:solidFill>
                <a:latin typeface="Arial" charset="0"/>
                <a:ea typeface="ＭＳ Ｐゴシック" charset="-128"/>
              </a:defRPr>
            </a:lvl5pPr>
            <a:lvl6pPr marL="1731963" indent="-141288" defTabSz="619125" fontAlgn="base">
              <a:spcBef>
                <a:spcPct val="0"/>
              </a:spcBef>
              <a:spcAft>
                <a:spcPct val="0"/>
              </a:spcAft>
              <a:defRPr kumimoji="1">
                <a:solidFill>
                  <a:schemeClr val="tx1"/>
                </a:solidFill>
                <a:latin typeface="Arial" charset="0"/>
                <a:ea typeface="ＭＳ Ｐゴシック" charset="-128"/>
              </a:defRPr>
            </a:lvl6pPr>
            <a:lvl7pPr marL="2189163" indent="-141288" defTabSz="619125" fontAlgn="base">
              <a:spcBef>
                <a:spcPct val="0"/>
              </a:spcBef>
              <a:spcAft>
                <a:spcPct val="0"/>
              </a:spcAft>
              <a:defRPr kumimoji="1">
                <a:solidFill>
                  <a:schemeClr val="tx1"/>
                </a:solidFill>
                <a:latin typeface="Arial" charset="0"/>
                <a:ea typeface="ＭＳ Ｐゴシック" charset="-128"/>
              </a:defRPr>
            </a:lvl7pPr>
            <a:lvl8pPr marL="2646363" indent="-141288" defTabSz="619125" fontAlgn="base">
              <a:spcBef>
                <a:spcPct val="0"/>
              </a:spcBef>
              <a:spcAft>
                <a:spcPct val="0"/>
              </a:spcAft>
              <a:defRPr kumimoji="1">
                <a:solidFill>
                  <a:schemeClr val="tx1"/>
                </a:solidFill>
                <a:latin typeface="Arial" charset="0"/>
                <a:ea typeface="ＭＳ Ｐゴシック" charset="-128"/>
              </a:defRPr>
            </a:lvl8pPr>
            <a:lvl9pPr marL="3103563" indent="-141288" defTabSz="619125" fontAlgn="base">
              <a:spcBef>
                <a:spcPct val="0"/>
              </a:spcBef>
              <a:spcAft>
                <a:spcPct val="0"/>
              </a:spcAft>
              <a:defRPr kumimoji="1">
                <a:solidFill>
                  <a:schemeClr val="tx1"/>
                </a:solidFill>
                <a:latin typeface="Arial" charset="0"/>
                <a:ea typeface="ＭＳ Ｐゴシック" charset="-128"/>
              </a:defRPr>
            </a:lvl9pPr>
          </a:lstStyle>
          <a:p>
            <a:pPr eaLnBrk="0" hangingPunct="0">
              <a:spcBef>
                <a:spcPct val="50000"/>
              </a:spcBef>
            </a:pPr>
            <a:r>
              <a:rPr lang="ja-JP" altLang="en-US" sz="2000" b="1" dirty="0">
                <a:latin typeface="HGP創英角ﾎﾟｯﾌﾟ体" pitchFamily="50" charset="-128"/>
                <a:ea typeface="HGP創英角ﾎﾟｯﾌﾟ体" pitchFamily="50" charset="-128"/>
              </a:rPr>
              <a:t>トヨタアワードﾞ２０１</a:t>
            </a:r>
            <a:r>
              <a:rPr lang="en-US" altLang="ja-JP" sz="2000" b="1" dirty="0">
                <a:latin typeface="HGP創英角ﾎﾟｯﾌﾟ体" pitchFamily="50" charset="-128"/>
                <a:ea typeface="HGP創英角ﾎﾟｯﾌﾟ体" pitchFamily="50" charset="-128"/>
              </a:rPr>
              <a:t>3</a:t>
            </a:r>
            <a:r>
              <a:rPr lang="ja-JP" altLang="en-US" sz="2000" b="1" dirty="0">
                <a:latin typeface="HGP創英角ﾎﾟｯﾌﾟ体" pitchFamily="50" charset="-128"/>
                <a:ea typeface="HGP創英角ﾎﾟｯﾌﾟ体" pitchFamily="50" charset="-128"/>
              </a:rPr>
              <a:t>表彰式</a:t>
            </a:r>
          </a:p>
        </p:txBody>
      </p:sp>
      <p:sp>
        <p:nvSpPr>
          <p:cNvPr id="105" name="Text Box 34"/>
          <p:cNvSpPr txBox="1">
            <a:spLocks noChangeArrowheads="1"/>
          </p:cNvSpPr>
          <p:nvPr/>
        </p:nvSpPr>
        <p:spPr bwMode="auto">
          <a:xfrm>
            <a:off x="12097363" y="382588"/>
            <a:ext cx="2664819" cy="3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396" tIns="14396" rIns="14396" bIns="14396">
            <a:spAutoFit/>
          </a:bodyPr>
          <a:lstStyle>
            <a:lvl1pPr defTabSz="619125">
              <a:defRPr kumimoji="1">
                <a:solidFill>
                  <a:schemeClr val="tx1"/>
                </a:solidFill>
                <a:latin typeface="Arial" charset="0"/>
                <a:ea typeface="ＭＳ Ｐゴシック" charset="-128"/>
              </a:defRPr>
            </a:lvl1pPr>
            <a:lvl2pPr marL="460375" indent="-176213" defTabSz="619125">
              <a:defRPr kumimoji="1">
                <a:solidFill>
                  <a:schemeClr val="tx1"/>
                </a:solidFill>
                <a:latin typeface="Arial" charset="0"/>
                <a:ea typeface="ＭＳ Ｐゴシック" charset="-128"/>
              </a:defRPr>
            </a:lvl2pPr>
            <a:lvl3pPr marL="708025" indent="-141288" defTabSz="619125">
              <a:defRPr kumimoji="1">
                <a:solidFill>
                  <a:schemeClr val="tx1"/>
                </a:solidFill>
                <a:latin typeface="Arial" charset="0"/>
                <a:ea typeface="ＭＳ Ｐゴシック" charset="-128"/>
              </a:defRPr>
            </a:lvl3pPr>
            <a:lvl4pPr marL="992188" indent="-141288" defTabSz="619125">
              <a:defRPr kumimoji="1">
                <a:solidFill>
                  <a:schemeClr val="tx1"/>
                </a:solidFill>
                <a:latin typeface="Arial" charset="0"/>
                <a:ea typeface="ＭＳ Ｐゴシック" charset="-128"/>
              </a:defRPr>
            </a:lvl4pPr>
            <a:lvl5pPr marL="1274763" indent="-141288" defTabSz="619125">
              <a:defRPr kumimoji="1">
                <a:solidFill>
                  <a:schemeClr val="tx1"/>
                </a:solidFill>
                <a:latin typeface="Arial" charset="0"/>
                <a:ea typeface="ＭＳ Ｐゴシック" charset="-128"/>
              </a:defRPr>
            </a:lvl5pPr>
            <a:lvl6pPr marL="1731963" indent="-141288" defTabSz="619125" fontAlgn="base">
              <a:spcBef>
                <a:spcPct val="0"/>
              </a:spcBef>
              <a:spcAft>
                <a:spcPct val="0"/>
              </a:spcAft>
              <a:defRPr kumimoji="1">
                <a:solidFill>
                  <a:schemeClr val="tx1"/>
                </a:solidFill>
                <a:latin typeface="Arial" charset="0"/>
                <a:ea typeface="ＭＳ Ｐゴシック" charset="-128"/>
              </a:defRPr>
            </a:lvl6pPr>
            <a:lvl7pPr marL="2189163" indent="-141288" defTabSz="619125" fontAlgn="base">
              <a:spcBef>
                <a:spcPct val="0"/>
              </a:spcBef>
              <a:spcAft>
                <a:spcPct val="0"/>
              </a:spcAft>
              <a:defRPr kumimoji="1">
                <a:solidFill>
                  <a:schemeClr val="tx1"/>
                </a:solidFill>
                <a:latin typeface="Arial" charset="0"/>
                <a:ea typeface="ＭＳ Ｐゴシック" charset="-128"/>
              </a:defRPr>
            </a:lvl7pPr>
            <a:lvl8pPr marL="2646363" indent="-141288" defTabSz="619125" fontAlgn="base">
              <a:spcBef>
                <a:spcPct val="0"/>
              </a:spcBef>
              <a:spcAft>
                <a:spcPct val="0"/>
              </a:spcAft>
              <a:defRPr kumimoji="1">
                <a:solidFill>
                  <a:schemeClr val="tx1"/>
                </a:solidFill>
                <a:latin typeface="Arial" charset="0"/>
                <a:ea typeface="ＭＳ Ｐゴシック" charset="-128"/>
              </a:defRPr>
            </a:lvl8pPr>
            <a:lvl9pPr marL="3103563" indent="-141288" defTabSz="619125" fontAlgn="base">
              <a:spcBef>
                <a:spcPct val="0"/>
              </a:spcBef>
              <a:spcAft>
                <a:spcPct val="0"/>
              </a:spcAft>
              <a:defRPr kumimoji="1">
                <a:solidFill>
                  <a:schemeClr val="tx1"/>
                </a:solidFill>
                <a:latin typeface="Arial" charset="0"/>
                <a:ea typeface="ＭＳ Ｐゴシック" charset="-128"/>
              </a:defRPr>
            </a:lvl9pPr>
          </a:lstStyle>
          <a:p>
            <a:pPr algn="r">
              <a:spcBef>
                <a:spcPct val="50000"/>
              </a:spcBef>
            </a:pPr>
            <a:r>
              <a:rPr lang="ja-JP" altLang="en-US" sz="2000" b="1" dirty="0">
                <a:latin typeface="HGP創英角ﾎﾟｯﾌﾟ体" pitchFamily="50" charset="-128"/>
                <a:ea typeface="HGP創英角ﾎﾟｯﾌﾟ体" pitchFamily="50" charset="-128"/>
              </a:rPr>
              <a:t>トヨタ会館大ホール</a:t>
            </a:r>
          </a:p>
        </p:txBody>
      </p:sp>
      <p:pic>
        <p:nvPicPr>
          <p:cNvPr id="106" name="Picture 11"/>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3615" r="4980"/>
          <a:stretch/>
        </p:blipFill>
        <p:spPr bwMode="auto">
          <a:xfrm>
            <a:off x="5073606" y="2071817"/>
            <a:ext cx="1719690" cy="1187798"/>
          </a:xfrm>
          <a:prstGeom prst="rect">
            <a:avLst/>
          </a:prstGeom>
          <a:ln>
            <a:noFill/>
          </a:ln>
          <a:effectLst>
            <a:outerShdw blurRad="50800" dist="38100" dir="2700000" algn="tl" rotWithShape="0">
              <a:prstClr val="black">
                <a:alpha val="40000"/>
              </a:prstClr>
            </a:outerShdw>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Rectangle 56"/>
          <p:cNvSpPr>
            <a:spLocks noChangeArrowheads="1"/>
          </p:cNvSpPr>
          <p:nvPr/>
        </p:nvSpPr>
        <p:spPr bwMode="auto">
          <a:xfrm>
            <a:off x="360342" y="3336119"/>
            <a:ext cx="6822501" cy="10800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lvl1pPr eaLnBrk="0" hangingPunct="0">
              <a:defRPr kumimoji="1" sz="2900">
                <a:solidFill>
                  <a:schemeClr val="tx1"/>
                </a:solidFill>
                <a:latin typeface="Arial" charset="0"/>
                <a:ea typeface="HGP創英角ﾎﾟｯﾌﾟ体" pitchFamily="50" charset="-128"/>
              </a:defRPr>
            </a:lvl1pPr>
            <a:lvl2pPr marL="742950" indent="-285750" eaLnBrk="0" hangingPunct="0">
              <a:defRPr kumimoji="1" sz="2900">
                <a:solidFill>
                  <a:schemeClr val="tx1"/>
                </a:solidFill>
                <a:latin typeface="Arial" charset="0"/>
                <a:ea typeface="HGP創英角ﾎﾟｯﾌﾟ体" pitchFamily="50" charset="-128"/>
              </a:defRPr>
            </a:lvl2pPr>
            <a:lvl3pPr marL="1143000" indent="-228600" eaLnBrk="0" hangingPunct="0">
              <a:defRPr kumimoji="1" sz="2900">
                <a:solidFill>
                  <a:schemeClr val="tx1"/>
                </a:solidFill>
                <a:latin typeface="Arial" charset="0"/>
                <a:ea typeface="HGP創英角ﾎﾟｯﾌﾟ体" pitchFamily="50" charset="-128"/>
              </a:defRPr>
            </a:lvl3pPr>
            <a:lvl4pPr marL="1600200" indent="-228600" eaLnBrk="0" hangingPunct="0">
              <a:defRPr kumimoji="1" sz="2900">
                <a:solidFill>
                  <a:schemeClr val="tx1"/>
                </a:solidFill>
                <a:latin typeface="Arial" charset="0"/>
                <a:ea typeface="HGP創英角ﾎﾟｯﾌﾟ体" pitchFamily="50" charset="-128"/>
              </a:defRPr>
            </a:lvl4pPr>
            <a:lvl5pPr marL="2057400" indent="-228600" eaLnBrk="0" hangingPunct="0">
              <a:defRPr kumimoji="1" sz="2900">
                <a:solidFill>
                  <a:schemeClr val="tx1"/>
                </a:solidFill>
                <a:latin typeface="Arial" charset="0"/>
                <a:ea typeface="HGP創英角ﾎﾟｯﾌﾟ体" pitchFamily="50" charset="-128"/>
              </a:defRPr>
            </a:lvl5pPr>
            <a:lvl6pPr marL="2514600" indent="-228600" algn="ctr" eaLnBrk="0" fontAlgn="base" hangingPunct="0">
              <a:spcBef>
                <a:spcPct val="0"/>
              </a:spcBef>
              <a:spcAft>
                <a:spcPct val="0"/>
              </a:spcAft>
              <a:defRPr kumimoji="1" sz="2900">
                <a:solidFill>
                  <a:schemeClr val="tx1"/>
                </a:solidFill>
                <a:latin typeface="Arial" charset="0"/>
                <a:ea typeface="HGP創英角ﾎﾟｯﾌﾟ体" pitchFamily="50" charset="-128"/>
              </a:defRPr>
            </a:lvl6pPr>
            <a:lvl7pPr marL="2971800" indent="-228600" algn="ctr" eaLnBrk="0" fontAlgn="base" hangingPunct="0">
              <a:spcBef>
                <a:spcPct val="0"/>
              </a:spcBef>
              <a:spcAft>
                <a:spcPct val="0"/>
              </a:spcAft>
              <a:defRPr kumimoji="1" sz="2900">
                <a:solidFill>
                  <a:schemeClr val="tx1"/>
                </a:solidFill>
                <a:latin typeface="Arial" charset="0"/>
                <a:ea typeface="HGP創英角ﾎﾟｯﾌﾟ体" pitchFamily="50" charset="-128"/>
              </a:defRPr>
            </a:lvl7pPr>
            <a:lvl8pPr marL="3429000" indent="-228600" algn="ctr" eaLnBrk="0" fontAlgn="base" hangingPunct="0">
              <a:spcBef>
                <a:spcPct val="0"/>
              </a:spcBef>
              <a:spcAft>
                <a:spcPct val="0"/>
              </a:spcAft>
              <a:defRPr kumimoji="1" sz="2900">
                <a:solidFill>
                  <a:schemeClr val="tx1"/>
                </a:solidFill>
                <a:latin typeface="Arial" charset="0"/>
                <a:ea typeface="HGP創英角ﾎﾟｯﾌﾟ体" pitchFamily="50" charset="-128"/>
              </a:defRPr>
            </a:lvl8pPr>
            <a:lvl9pPr marL="3886200" indent="-228600" algn="ctr" eaLnBrk="0" fontAlgn="base" hangingPunct="0">
              <a:spcBef>
                <a:spcPct val="0"/>
              </a:spcBef>
              <a:spcAft>
                <a:spcPct val="0"/>
              </a:spcAft>
              <a:defRPr kumimoji="1" sz="2900">
                <a:solidFill>
                  <a:schemeClr val="tx1"/>
                </a:solidFill>
                <a:latin typeface="Arial" charset="0"/>
                <a:ea typeface="HGP創英角ﾎﾟｯﾌﾟ体" pitchFamily="50" charset="-128"/>
              </a:defRPr>
            </a:lvl9pPr>
          </a:lstStyle>
          <a:p>
            <a:pPr eaLnBrk="1" hangingPunct="1"/>
            <a:endParaRPr lang="ja-JP" altLang="en-US"/>
          </a:p>
        </p:txBody>
      </p:sp>
      <p:pic>
        <p:nvPicPr>
          <p:cNvPr id="10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36373" y="3514922"/>
            <a:ext cx="635653" cy="788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9" name="Rectangle 59"/>
          <p:cNvSpPr>
            <a:spLocks noChangeArrowheads="1"/>
          </p:cNvSpPr>
          <p:nvPr/>
        </p:nvSpPr>
        <p:spPr bwMode="auto">
          <a:xfrm>
            <a:off x="289208" y="2038841"/>
            <a:ext cx="4008438" cy="28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26" tIns="49963" rIns="99926" bIns="49963" anchor="ctr">
            <a:spAutoFit/>
          </a:bodyPr>
          <a:lstStyle>
            <a:lvl1pPr algn="l" defTabSz="998538" eaLnBrk="0" hangingPunct="0">
              <a:spcBef>
                <a:spcPct val="20000"/>
              </a:spcBef>
              <a:buChar char="•"/>
              <a:defRPr kumimoji="1" sz="5200">
                <a:solidFill>
                  <a:schemeClr val="tx1"/>
                </a:solidFill>
                <a:latin typeface="Arial" charset="0"/>
                <a:ea typeface="ＭＳ Ｐゴシック" charset="-128"/>
              </a:defRPr>
            </a:lvl1pPr>
            <a:lvl2pPr marL="500063" indent="-460375" algn="l" defTabSz="998538" eaLnBrk="0" hangingPunct="0">
              <a:spcBef>
                <a:spcPct val="20000"/>
              </a:spcBef>
              <a:buChar char="–"/>
              <a:defRPr kumimoji="1" sz="4500">
                <a:solidFill>
                  <a:schemeClr val="tx1"/>
                </a:solidFill>
                <a:latin typeface="Arial" charset="0"/>
                <a:ea typeface="ＭＳ Ｐゴシック" charset="-128"/>
              </a:defRPr>
            </a:lvl2pPr>
            <a:lvl3pPr marL="998538" indent="-369888" algn="l" defTabSz="998538" eaLnBrk="0" hangingPunct="0">
              <a:spcBef>
                <a:spcPct val="20000"/>
              </a:spcBef>
              <a:buChar char="•"/>
              <a:defRPr kumimoji="1" sz="3900">
                <a:solidFill>
                  <a:schemeClr val="tx1"/>
                </a:solidFill>
                <a:latin typeface="Arial" charset="0"/>
                <a:ea typeface="ＭＳ Ｐゴシック" charset="-128"/>
              </a:defRPr>
            </a:lvl3pPr>
            <a:lvl4pPr marL="1498600" indent="-368300" algn="l" defTabSz="998538" eaLnBrk="0" hangingPunct="0">
              <a:spcBef>
                <a:spcPct val="20000"/>
              </a:spcBef>
              <a:buChar char="–"/>
              <a:defRPr kumimoji="1" sz="3200">
                <a:solidFill>
                  <a:schemeClr val="tx1"/>
                </a:solidFill>
                <a:latin typeface="Arial" charset="0"/>
                <a:ea typeface="ＭＳ Ｐゴシック" charset="-128"/>
              </a:defRPr>
            </a:lvl4pPr>
            <a:lvl5pPr marL="1998663" indent="-369888" algn="l"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200" dirty="0">
                <a:latin typeface="HG丸ｺﾞｼｯｸM-PRO" pitchFamily="50" charset="-128"/>
                <a:ea typeface="HG丸ｺﾞｼｯｸM-PRO" pitchFamily="50" charset="-128"/>
              </a:rPr>
              <a:t>【</a:t>
            </a:r>
            <a:r>
              <a:rPr lang="ja-JP" altLang="en-US" sz="1200" dirty="0">
                <a:latin typeface="HG丸ｺﾞｼｯｸM-PRO" pitchFamily="50" charset="-128"/>
                <a:ea typeface="HG丸ｺﾞｼｯｸM-PRO" pitchFamily="50" charset="-128"/>
              </a:rPr>
              <a:t>講師</a:t>
            </a:r>
            <a:r>
              <a:rPr lang="en-US" altLang="ja-JP" sz="1200" dirty="0" smtClean="0">
                <a:latin typeface="HG丸ｺﾞｼｯｸM-PRO" pitchFamily="50" charset="-128"/>
                <a:ea typeface="HG丸ｺﾞｼｯｸM-PRO" pitchFamily="50" charset="-128"/>
              </a:rPr>
              <a:t>】</a:t>
            </a:r>
            <a:r>
              <a:rPr lang="zh-TW" altLang="en-US" sz="1200" dirty="0"/>
              <a:t>ＢＲ高度知能化運転支援開発室</a:t>
            </a:r>
            <a:r>
              <a:rPr lang="ja-JP" altLang="en-US" sz="1200" dirty="0">
                <a:latin typeface="HG丸ｺﾞｼｯｸM-PRO" pitchFamily="50" charset="-128"/>
                <a:ea typeface="HG丸ｺﾞｼｯｸM-PRO" pitchFamily="50" charset="-128"/>
              </a:rPr>
              <a:t>　</a:t>
            </a:r>
            <a:r>
              <a:rPr lang="ja-JP" altLang="ja-JP" sz="1200" dirty="0"/>
              <a:t>金道　敏樹</a:t>
            </a:r>
            <a:r>
              <a:rPr lang="ja-JP" altLang="en-US" sz="1200" dirty="0" smtClean="0">
                <a:latin typeface="HG丸ｺﾞｼｯｸM-PRO" pitchFamily="50" charset="-128"/>
                <a:ea typeface="HG丸ｺﾞｼｯｸM-PRO" pitchFamily="50" charset="-128"/>
              </a:rPr>
              <a:t>氏</a:t>
            </a:r>
            <a:endParaRPr lang="ja-JP" altLang="en-US" sz="1200" dirty="0">
              <a:latin typeface="HG丸ｺﾞｼｯｸM-PRO" pitchFamily="50" charset="-128"/>
              <a:ea typeface="HG丸ｺﾞｼｯｸM-PRO" pitchFamily="50" charset="-128"/>
            </a:endParaRPr>
          </a:p>
        </p:txBody>
      </p:sp>
      <p:sp>
        <p:nvSpPr>
          <p:cNvPr id="110" name="Rectangle 62"/>
          <p:cNvSpPr>
            <a:spLocks noChangeArrowheads="1"/>
          </p:cNvSpPr>
          <p:nvPr/>
        </p:nvSpPr>
        <p:spPr bwMode="auto">
          <a:xfrm>
            <a:off x="180319" y="1604317"/>
            <a:ext cx="4789487" cy="408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9926" tIns="49963" rIns="99926" bIns="49963" anchor="ctr">
            <a:spAutoFit/>
          </a:bodyPr>
          <a:lstStyle>
            <a:lvl1pPr algn="l" defTabSz="998538" eaLnBrk="0" hangingPunct="0">
              <a:spcBef>
                <a:spcPct val="20000"/>
              </a:spcBef>
              <a:buChar char="•"/>
              <a:defRPr kumimoji="1" sz="5200">
                <a:solidFill>
                  <a:schemeClr val="tx1"/>
                </a:solidFill>
                <a:latin typeface="Arial" charset="0"/>
                <a:ea typeface="ＭＳ Ｐゴシック" charset="-128"/>
              </a:defRPr>
            </a:lvl1pPr>
            <a:lvl2pPr marL="500063" indent="-460375" algn="l" defTabSz="998538" eaLnBrk="0" hangingPunct="0">
              <a:spcBef>
                <a:spcPct val="20000"/>
              </a:spcBef>
              <a:buChar char="–"/>
              <a:defRPr kumimoji="1" sz="4500">
                <a:solidFill>
                  <a:schemeClr val="tx1"/>
                </a:solidFill>
                <a:latin typeface="Arial" charset="0"/>
                <a:ea typeface="ＭＳ Ｐゴシック" charset="-128"/>
              </a:defRPr>
            </a:lvl2pPr>
            <a:lvl3pPr marL="998538" indent="-369888" algn="l" defTabSz="998538" eaLnBrk="0" hangingPunct="0">
              <a:spcBef>
                <a:spcPct val="20000"/>
              </a:spcBef>
              <a:buChar char="•"/>
              <a:defRPr kumimoji="1" sz="3900">
                <a:solidFill>
                  <a:schemeClr val="tx1"/>
                </a:solidFill>
                <a:latin typeface="Arial" charset="0"/>
                <a:ea typeface="ＭＳ Ｐゴシック" charset="-128"/>
              </a:defRPr>
            </a:lvl3pPr>
            <a:lvl4pPr marL="1498600" indent="-368300" algn="l" defTabSz="998538" eaLnBrk="0" hangingPunct="0">
              <a:spcBef>
                <a:spcPct val="20000"/>
              </a:spcBef>
              <a:buChar char="–"/>
              <a:defRPr kumimoji="1" sz="3200">
                <a:solidFill>
                  <a:schemeClr val="tx1"/>
                </a:solidFill>
                <a:latin typeface="Arial" charset="0"/>
                <a:ea typeface="ＭＳ Ｐゴシック" charset="-128"/>
              </a:defRPr>
            </a:lvl4pPr>
            <a:lvl5pPr marL="1998663" indent="-369888" algn="l"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2000" b="1" dirty="0" smtClean="0">
                <a:latin typeface="HG丸ｺﾞｼｯｸM-PRO" pitchFamily="50" charset="-128"/>
                <a:ea typeface="HG丸ｺﾞｼｯｸM-PRO" pitchFamily="50" charset="-128"/>
              </a:rPr>
              <a:t>『</a:t>
            </a:r>
            <a:r>
              <a:rPr lang="ja-JP" altLang="en-US" sz="2000" b="1" dirty="0" smtClean="0">
                <a:latin typeface="HG丸ｺﾞｼｯｸM-PRO" pitchFamily="50" charset="-128"/>
                <a:ea typeface="HG丸ｺﾞｼｯｸM-PRO" pitchFamily="50" charset="-128"/>
              </a:rPr>
              <a:t>自動運転技術</a:t>
            </a:r>
            <a:r>
              <a:rPr lang="en-US" altLang="ja-JP" sz="2000" b="1" dirty="0" smtClean="0">
                <a:latin typeface="HG丸ｺﾞｼｯｸM-PRO" pitchFamily="50" charset="-128"/>
                <a:ea typeface="HG丸ｺﾞｼｯｸM-PRO" pitchFamily="50" charset="-128"/>
              </a:rPr>
              <a:t>』</a:t>
            </a:r>
            <a:endParaRPr lang="en-US" altLang="ja-JP" sz="2000" b="1" dirty="0">
              <a:latin typeface="HG丸ｺﾞｼｯｸM-PRO" pitchFamily="50" charset="-128"/>
              <a:ea typeface="HG丸ｺﾞｼｯｸM-PRO" pitchFamily="50" charset="-128"/>
            </a:endParaRPr>
          </a:p>
        </p:txBody>
      </p:sp>
      <p:sp>
        <p:nvSpPr>
          <p:cNvPr id="111" name="Text Box 63"/>
          <p:cNvSpPr txBox="1">
            <a:spLocks noChangeArrowheads="1"/>
          </p:cNvSpPr>
          <p:nvPr/>
        </p:nvSpPr>
        <p:spPr bwMode="auto">
          <a:xfrm>
            <a:off x="469231" y="2380342"/>
            <a:ext cx="4426722" cy="84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9926" tIns="49963" rIns="99926" bIns="49963">
            <a:spAutoFit/>
          </a:bodyPr>
          <a:lstStyle>
            <a:lvl1pPr algn="l" defTabSz="998538" eaLnBrk="0" hangingPunct="0">
              <a:spcBef>
                <a:spcPct val="20000"/>
              </a:spcBef>
              <a:buChar char="•"/>
              <a:defRPr kumimoji="1" sz="5200">
                <a:solidFill>
                  <a:schemeClr val="tx1"/>
                </a:solidFill>
                <a:latin typeface="Arial" charset="0"/>
                <a:ea typeface="ＭＳ Ｐゴシック" charset="-128"/>
              </a:defRPr>
            </a:lvl1pPr>
            <a:lvl2pPr marL="500063" indent="-460375" algn="l" defTabSz="998538" eaLnBrk="0" hangingPunct="0">
              <a:spcBef>
                <a:spcPct val="20000"/>
              </a:spcBef>
              <a:buChar char="–"/>
              <a:defRPr kumimoji="1" sz="4500">
                <a:solidFill>
                  <a:schemeClr val="tx1"/>
                </a:solidFill>
                <a:latin typeface="Arial" charset="0"/>
                <a:ea typeface="ＭＳ Ｐゴシック" charset="-128"/>
              </a:defRPr>
            </a:lvl2pPr>
            <a:lvl3pPr marL="998538" indent="-369888" algn="l" defTabSz="998538" eaLnBrk="0" hangingPunct="0">
              <a:spcBef>
                <a:spcPct val="20000"/>
              </a:spcBef>
              <a:buChar char="•"/>
              <a:defRPr kumimoji="1" sz="3900">
                <a:solidFill>
                  <a:schemeClr val="tx1"/>
                </a:solidFill>
                <a:latin typeface="Arial" charset="0"/>
                <a:ea typeface="ＭＳ Ｐゴシック" charset="-128"/>
              </a:defRPr>
            </a:lvl3pPr>
            <a:lvl4pPr marL="1498600" indent="-368300" algn="l" defTabSz="998538" eaLnBrk="0" hangingPunct="0">
              <a:spcBef>
                <a:spcPct val="20000"/>
              </a:spcBef>
              <a:buChar char="–"/>
              <a:defRPr kumimoji="1" sz="3200">
                <a:solidFill>
                  <a:schemeClr val="tx1"/>
                </a:solidFill>
                <a:latin typeface="Arial" charset="0"/>
                <a:ea typeface="ＭＳ Ｐゴシック" charset="-128"/>
              </a:defRPr>
            </a:lvl4pPr>
            <a:lvl5pPr marL="1998663" indent="-369888" algn="l" defTabSz="998538" eaLnBrk="0" hangingPunct="0">
              <a:spcBef>
                <a:spcPct val="20000"/>
              </a:spcBef>
              <a:buChar char="»"/>
              <a:defRPr kumimoji="1" sz="3200">
                <a:solidFill>
                  <a:schemeClr val="tx1"/>
                </a:solidFill>
                <a:latin typeface="Arial" charset="0"/>
                <a:ea typeface="ＭＳ Ｐゴシック" charset="-128"/>
              </a:defRPr>
            </a:lvl5pPr>
            <a:lvl6pPr marL="2455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lnSpc>
                <a:spcPct val="115000"/>
              </a:lnSpc>
              <a:spcBef>
                <a:spcPct val="0"/>
              </a:spcBef>
              <a:buFontTx/>
              <a:buNone/>
            </a:pPr>
            <a:r>
              <a:rPr lang="ja-JP" altLang="en-US" sz="1400" b="1" u="sng" dirty="0" smtClean="0">
                <a:latin typeface="HGP創英角ﾎﾟｯﾌﾟ体" panose="040B0A00000000000000" pitchFamily="50" charset="-128"/>
                <a:ea typeface="HGP創英角ﾎﾟｯﾌﾟ体" panose="040B0A00000000000000" pitchFamily="50" charset="-128"/>
              </a:rPr>
              <a:t>自動運転技術</a:t>
            </a:r>
            <a:r>
              <a:rPr lang="ja-JP" altLang="en-US" sz="1400" b="1" dirty="0" smtClean="0">
                <a:latin typeface="HGS創英角ｺﾞｼｯｸUB" pitchFamily="50" charset="-128"/>
                <a:ea typeface="HG丸ｺﾞｼｯｸM-PRO" pitchFamily="50" charset="-128"/>
              </a:rPr>
              <a:t>の現状と</a:t>
            </a:r>
            <a:r>
              <a:rPr lang="ja-JP" altLang="en-US" sz="1400" b="1" u="sng" dirty="0" smtClean="0">
                <a:latin typeface="HGP創英角ﾎﾟｯﾌﾟ体" panose="040B0A00000000000000" pitchFamily="50" charset="-128"/>
                <a:ea typeface="HGP創英角ﾎﾟｯﾌﾟ体" panose="040B0A00000000000000" pitchFamily="50" charset="-128"/>
              </a:rPr>
              <a:t>課題</a:t>
            </a:r>
            <a:r>
              <a:rPr lang="ja-JP" altLang="en-US" sz="1400" b="1" dirty="0" smtClean="0">
                <a:latin typeface="HGS創英角ｺﾞｼｯｸUB" pitchFamily="50" charset="-128"/>
                <a:ea typeface="HG丸ｺﾞｼｯｸM-PRO" pitchFamily="50" charset="-128"/>
              </a:rPr>
              <a:t>から</a:t>
            </a:r>
            <a:endParaRPr lang="en-US" altLang="ja-JP" sz="1400" b="1" dirty="0" smtClean="0">
              <a:latin typeface="HGS創英角ｺﾞｼｯｸUB" pitchFamily="50" charset="-128"/>
              <a:ea typeface="HG丸ｺﾞｼｯｸM-PRO" pitchFamily="50" charset="-128"/>
            </a:endParaRPr>
          </a:p>
          <a:p>
            <a:pPr eaLnBrk="1" hangingPunct="1">
              <a:lnSpc>
                <a:spcPct val="115000"/>
              </a:lnSpc>
              <a:spcBef>
                <a:spcPct val="0"/>
              </a:spcBef>
              <a:buFontTx/>
              <a:buNone/>
            </a:pPr>
            <a:r>
              <a:rPr lang="ja-JP" altLang="en-US" sz="1400" b="1" u="sng" dirty="0" smtClean="0">
                <a:latin typeface="HGP創英角ﾎﾟｯﾌﾟ体" panose="040B0A00000000000000" pitchFamily="50" charset="-128"/>
                <a:ea typeface="HGP創英角ﾎﾟｯﾌﾟ体" panose="040B0A00000000000000" pitchFamily="50" charset="-128"/>
              </a:rPr>
              <a:t>プロパーにしか話せない内容</a:t>
            </a:r>
            <a:r>
              <a:rPr lang="ja-JP" altLang="en-US" sz="1400" b="1" dirty="0" smtClean="0">
                <a:latin typeface="HGS創英角ｺﾞｼｯｸUB" pitchFamily="50" charset="-128"/>
                <a:ea typeface="HG丸ｺﾞｼｯｸM-PRO" pitchFamily="50" charset="-128"/>
              </a:rPr>
              <a:t>まで語っていただきます。</a:t>
            </a:r>
            <a:endParaRPr lang="en-US" altLang="ja-JP" sz="1400" b="1" dirty="0" smtClean="0">
              <a:latin typeface="HGS創英角ｺﾞｼｯｸUB" pitchFamily="50" charset="-128"/>
              <a:ea typeface="HG丸ｺﾞｼｯｸM-PRO" pitchFamily="50" charset="-128"/>
            </a:endParaRPr>
          </a:p>
          <a:p>
            <a:pPr eaLnBrk="1" hangingPunct="1">
              <a:lnSpc>
                <a:spcPct val="115000"/>
              </a:lnSpc>
              <a:spcBef>
                <a:spcPct val="0"/>
              </a:spcBef>
              <a:buFontTx/>
              <a:buNone/>
            </a:pPr>
            <a:r>
              <a:rPr lang="ja-JP" altLang="en-US" sz="1400" b="1" dirty="0" smtClean="0">
                <a:latin typeface="HGS創英角ｺﾞｼｯｸUB" pitchFamily="50" charset="-128"/>
                <a:ea typeface="HG丸ｺﾞｼｯｸM-PRO" pitchFamily="50" charset="-128"/>
              </a:rPr>
              <a:t>あなたの仕事の仕方が変わるかも！？</a:t>
            </a:r>
            <a:endParaRPr lang="ja-JP" altLang="en-US" sz="1400" b="1" dirty="0">
              <a:latin typeface="HGS創英角ｺﾞｼｯｸUB" pitchFamily="50" charset="-128"/>
              <a:ea typeface="HG丸ｺﾞｼｯｸM-PRO" pitchFamily="50" charset="-128"/>
            </a:endParaRPr>
          </a:p>
        </p:txBody>
      </p:sp>
      <p:sp>
        <p:nvSpPr>
          <p:cNvPr id="116" name="AutoShape 49"/>
          <p:cNvSpPr>
            <a:spLocks noChangeArrowheads="1"/>
          </p:cNvSpPr>
          <p:nvPr/>
        </p:nvSpPr>
        <p:spPr bwMode="auto">
          <a:xfrm>
            <a:off x="289205" y="846125"/>
            <a:ext cx="7096125" cy="774700"/>
          </a:xfrm>
          <a:prstGeom prst="horizontalScroll">
            <a:avLst>
              <a:gd name="adj" fmla="val 12500"/>
            </a:avLst>
          </a:prstGeom>
          <a:solidFill>
            <a:srgbClr val="5F5F5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nchor="ctr"/>
          <a:lstStyle>
            <a:lvl1pPr algn="l" defTabSz="1398588">
              <a:defRPr kumimoji="1">
                <a:solidFill>
                  <a:schemeClr val="tx1"/>
                </a:solidFill>
                <a:latin typeface="Arial" charset="0"/>
                <a:ea typeface="ＭＳ Ｐゴシック" charset="-128"/>
              </a:defRPr>
            </a:lvl1pPr>
            <a:lvl2pPr algn="l" defTabSz="1398588">
              <a:defRPr kumimoji="1">
                <a:solidFill>
                  <a:schemeClr val="tx1"/>
                </a:solidFill>
                <a:latin typeface="Arial" charset="0"/>
                <a:ea typeface="ＭＳ Ｐゴシック" charset="-128"/>
              </a:defRPr>
            </a:lvl2pPr>
            <a:lvl3pPr algn="l" defTabSz="1398588">
              <a:defRPr kumimoji="1">
                <a:solidFill>
                  <a:schemeClr val="tx1"/>
                </a:solidFill>
                <a:latin typeface="Arial" charset="0"/>
                <a:ea typeface="ＭＳ Ｐゴシック" charset="-128"/>
              </a:defRPr>
            </a:lvl3pPr>
            <a:lvl4pPr algn="l" defTabSz="1398588">
              <a:defRPr kumimoji="1">
                <a:solidFill>
                  <a:schemeClr val="tx1"/>
                </a:solidFill>
                <a:latin typeface="Arial" charset="0"/>
                <a:ea typeface="ＭＳ Ｐゴシック" charset="-128"/>
              </a:defRPr>
            </a:lvl4pPr>
            <a:lvl5pPr algn="l" defTabSz="1398588">
              <a:defRPr kumimoji="1">
                <a:solidFill>
                  <a:schemeClr val="tx1"/>
                </a:solidFill>
                <a:latin typeface="Arial" charset="0"/>
                <a:ea typeface="ＭＳ Ｐゴシック" charset="-128"/>
              </a:defRPr>
            </a:lvl5pPr>
            <a:lvl6pPr defTabSz="1398588" fontAlgn="base">
              <a:spcBef>
                <a:spcPct val="0"/>
              </a:spcBef>
              <a:spcAft>
                <a:spcPct val="0"/>
              </a:spcAft>
              <a:defRPr kumimoji="1">
                <a:solidFill>
                  <a:schemeClr val="tx1"/>
                </a:solidFill>
                <a:latin typeface="Arial" charset="0"/>
                <a:ea typeface="ＭＳ Ｐゴシック" charset="-128"/>
              </a:defRPr>
            </a:lvl6pPr>
            <a:lvl7pPr defTabSz="1398588" fontAlgn="base">
              <a:spcBef>
                <a:spcPct val="0"/>
              </a:spcBef>
              <a:spcAft>
                <a:spcPct val="0"/>
              </a:spcAft>
              <a:defRPr kumimoji="1">
                <a:solidFill>
                  <a:schemeClr val="tx1"/>
                </a:solidFill>
                <a:latin typeface="Arial" charset="0"/>
                <a:ea typeface="ＭＳ Ｐゴシック" charset="-128"/>
              </a:defRPr>
            </a:lvl7pPr>
            <a:lvl8pPr defTabSz="1398588" fontAlgn="base">
              <a:spcBef>
                <a:spcPct val="0"/>
              </a:spcBef>
              <a:spcAft>
                <a:spcPct val="0"/>
              </a:spcAft>
              <a:defRPr kumimoji="1">
                <a:solidFill>
                  <a:schemeClr val="tx1"/>
                </a:solidFill>
                <a:latin typeface="Arial" charset="0"/>
                <a:ea typeface="ＭＳ Ｐゴシック" charset="-128"/>
              </a:defRPr>
            </a:lvl8pPr>
            <a:lvl9pPr defTabSz="139858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2500" dirty="0" smtClean="0">
                <a:solidFill>
                  <a:schemeClr val="bg1"/>
                </a:solidFill>
                <a:latin typeface="HGP創英角ﾎﾟｯﾌﾟ体" pitchFamily="50" charset="-128"/>
                <a:ea typeface="HGP創英角ﾎﾟｯﾌﾟ体" pitchFamily="50" charset="-128"/>
              </a:rPr>
              <a:t>今注目の最新技術を体感</a:t>
            </a:r>
            <a:endParaRPr lang="ja-JP" altLang="en-US" sz="2500" dirty="0">
              <a:solidFill>
                <a:schemeClr val="bg1"/>
              </a:solidFill>
              <a:latin typeface="HGP創英角ﾎﾟｯﾌﾟ体" pitchFamily="50" charset="-128"/>
              <a:ea typeface="HGP創英角ﾎﾟｯﾌﾟ体" pitchFamily="50" charset="-128"/>
            </a:endParaRPr>
          </a:p>
        </p:txBody>
      </p:sp>
      <p:sp>
        <p:nvSpPr>
          <p:cNvPr id="117" name="Rectangle 19"/>
          <p:cNvSpPr>
            <a:spLocks noChangeArrowheads="1"/>
          </p:cNvSpPr>
          <p:nvPr/>
        </p:nvSpPr>
        <p:spPr bwMode="auto">
          <a:xfrm>
            <a:off x="289205" y="1626119"/>
            <a:ext cx="7057393" cy="289365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18" name="テキスト ボックス 117"/>
          <p:cNvSpPr txBox="1"/>
          <p:nvPr/>
        </p:nvSpPr>
        <p:spPr>
          <a:xfrm>
            <a:off x="289208" y="3398810"/>
            <a:ext cx="1467068" cy="230832"/>
          </a:xfrm>
          <a:prstGeom prst="rect">
            <a:avLst/>
          </a:prstGeom>
          <a:noFill/>
        </p:spPr>
        <p:txBody>
          <a:bodyPr wrap="none" rtlCol="0">
            <a:spAutoFit/>
          </a:bodyPr>
          <a:lstStyle/>
          <a:p>
            <a:pPr lvl="0">
              <a:lnSpc>
                <a:spcPct val="90000"/>
              </a:lnSpc>
              <a:spcBef>
                <a:spcPct val="40000"/>
              </a:spcBef>
            </a:pPr>
            <a:r>
              <a:rPr lang="en-US" altLang="ja-JP" sz="1000" dirty="0">
                <a:solidFill>
                  <a:srgbClr val="000000"/>
                </a:solidFill>
                <a:latin typeface="HGS創英角ｺﾞｼｯｸUB" pitchFamily="50" charset="-128"/>
                <a:ea typeface="HGS創英角ｺﾞｼｯｸUB" pitchFamily="50" charset="-128"/>
              </a:rPr>
              <a:t>【</a:t>
            </a:r>
            <a:r>
              <a:rPr lang="ja-JP" altLang="en-US" sz="1000" dirty="0">
                <a:solidFill>
                  <a:srgbClr val="000000"/>
                </a:solidFill>
                <a:latin typeface="HGS創英角ｺﾞｼｯｸUB" pitchFamily="50" charset="-128"/>
                <a:ea typeface="HGS創英角ｺﾞｼｯｸUB" pitchFamily="50" charset="-128"/>
              </a:rPr>
              <a:t>講師プロフィール</a:t>
            </a:r>
            <a:r>
              <a:rPr lang="en-US" altLang="ja-JP" sz="1000" dirty="0" smtClean="0">
                <a:solidFill>
                  <a:srgbClr val="000000"/>
                </a:solidFill>
                <a:latin typeface="HGS創英角ｺﾞｼｯｸUB" pitchFamily="50" charset="-128"/>
                <a:ea typeface="HGS創英角ｺﾞｼｯｸUB"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19" name="テキスト ボックス 118"/>
          <p:cNvSpPr txBox="1"/>
          <p:nvPr/>
        </p:nvSpPr>
        <p:spPr>
          <a:xfrm>
            <a:off x="526309" y="3594104"/>
            <a:ext cx="1770036" cy="230832"/>
          </a:xfrm>
          <a:prstGeom prst="rect">
            <a:avLst/>
          </a:prstGeom>
          <a:noFill/>
        </p:spPr>
        <p:txBody>
          <a:bodyPr wrap="none" rtlCol="0">
            <a:spAutoFit/>
          </a:bodyPr>
          <a:lstStyle/>
          <a:p>
            <a:pPr lvl="0">
              <a:lnSpc>
                <a:spcPct val="90000"/>
              </a:lnSpc>
              <a:spcBef>
                <a:spcPct val="40000"/>
              </a:spcBef>
            </a:pPr>
            <a:r>
              <a:rPr lang="ja-JP" altLang="ja-JP" sz="1000" u="sng" dirty="0" smtClean="0">
                <a:solidFill>
                  <a:srgbClr val="000000"/>
                </a:solidFill>
              </a:rPr>
              <a:t>金</a:t>
            </a:r>
            <a:r>
              <a:rPr lang="ja-JP" altLang="ja-JP" sz="1000" u="sng" dirty="0">
                <a:solidFill>
                  <a:srgbClr val="000000"/>
                </a:solidFill>
              </a:rPr>
              <a:t>道　敏樹</a:t>
            </a:r>
            <a:r>
              <a:rPr lang="en-US" altLang="ja-JP" sz="1000" u="sng" dirty="0">
                <a:solidFill>
                  <a:srgbClr val="000000"/>
                </a:solidFill>
              </a:rPr>
              <a:t>/TOSHIKI KINDO</a:t>
            </a:r>
            <a:endParaRPr lang="ja-JP" altLang="en-US" sz="800" u="sng" dirty="0">
              <a:solidFill>
                <a:srgbClr val="000000"/>
              </a:solidFill>
              <a:latin typeface="HG丸ｺﾞｼｯｸM-PRO" pitchFamily="50" charset="-128"/>
              <a:ea typeface="HG丸ｺﾞｼｯｸM-PRO" pitchFamily="50" charset="-128"/>
            </a:endParaRPr>
          </a:p>
        </p:txBody>
      </p:sp>
      <p:sp>
        <p:nvSpPr>
          <p:cNvPr id="120" name="テキスト ボックス 119"/>
          <p:cNvSpPr txBox="1"/>
          <p:nvPr/>
        </p:nvSpPr>
        <p:spPr>
          <a:xfrm>
            <a:off x="496115" y="3812125"/>
            <a:ext cx="3903633" cy="630942"/>
          </a:xfrm>
          <a:prstGeom prst="rect">
            <a:avLst/>
          </a:prstGeom>
          <a:noFill/>
        </p:spPr>
        <p:txBody>
          <a:bodyPr wrap="none" rtlCol="0">
            <a:spAutoFit/>
          </a:bodyPr>
          <a:lstStyle/>
          <a:p>
            <a:pPr lvl="0">
              <a:lnSpc>
                <a:spcPct val="90000"/>
              </a:lnSpc>
              <a:spcBef>
                <a:spcPct val="40000"/>
              </a:spcBef>
            </a:pPr>
            <a:r>
              <a:rPr lang="ja-JP" altLang="en-US" sz="1000" dirty="0">
                <a:solidFill>
                  <a:srgbClr val="000000"/>
                </a:solidFill>
              </a:rPr>
              <a:t>＊＊＊＊＊＊＊＊＊＊＊＊＊＊＊＊＊＊＊＊＊＊＊＊＊＊＊＊</a:t>
            </a:r>
            <a:r>
              <a:rPr lang="ja-JP" altLang="en-US" sz="1000" dirty="0" smtClean="0">
                <a:solidFill>
                  <a:srgbClr val="000000"/>
                </a:solidFill>
              </a:rPr>
              <a:t>＊</a:t>
            </a:r>
            <a:endParaRPr lang="en-US" altLang="ja-JP" sz="1000" dirty="0" smtClean="0">
              <a:solidFill>
                <a:srgbClr val="000000"/>
              </a:solidFill>
            </a:endParaRPr>
          </a:p>
          <a:p>
            <a:pPr lvl="0">
              <a:lnSpc>
                <a:spcPct val="90000"/>
              </a:lnSpc>
              <a:spcBef>
                <a:spcPct val="40000"/>
              </a:spcBef>
            </a:pPr>
            <a:r>
              <a:rPr lang="ja-JP" altLang="en-US" sz="1000" dirty="0">
                <a:solidFill>
                  <a:srgbClr val="000000"/>
                </a:solidFill>
                <a:latin typeface="HG丸ｺﾞｼｯｸM-PRO" pitchFamily="50" charset="-128"/>
                <a:ea typeface="HG丸ｺﾞｼｯｸM-PRO" pitchFamily="50" charset="-128"/>
              </a:rPr>
              <a:t>＊＊＊＊＊＊＊＊＊＊＊＊＊＊＊＊＊＊＊＊＊＊＊＊＊＊＊＊</a:t>
            </a:r>
            <a:r>
              <a:rPr lang="ja-JP" altLang="en-US" sz="1000" dirty="0" smtClean="0">
                <a:solidFill>
                  <a:srgbClr val="000000"/>
                </a:solidFill>
                <a:latin typeface="HG丸ｺﾞｼｯｸM-PRO" pitchFamily="50" charset="-128"/>
                <a:ea typeface="HG丸ｺﾞｼｯｸM-PRO" pitchFamily="50" charset="-128"/>
              </a:rPr>
              <a:t>＊</a:t>
            </a:r>
            <a:endParaRPr lang="en-US" altLang="ja-JP" sz="1000" dirty="0" smtClean="0">
              <a:solidFill>
                <a:srgbClr val="000000"/>
              </a:solidFill>
              <a:latin typeface="HG丸ｺﾞｼｯｸM-PRO" pitchFamily="50" charset="-128"/>
              <a:ea typeface="HG丸ｺﾞｼｯｸM-PRO" pitchFamily="50" charset="-128"/>
            </a:endParaRPr>
          </a:p>
          <a:p>
            <a:pPr lvl="0">
              <a:lnSpc>
                <a:spcPct val="90000"/>
              </a:lnSpc>
              <a:spcBef>
                <a:spcPct val="40000"/>
              </a:spcBef>
            </a:pPr>
            <a:r>
              <a:rPr lang="ja-JP" altLang="en-US" sz="1000" dirty="0">
                <a:solidFill>
                  <a:srgbClr val="000000"/>
                </a:solidFill>
                <a:latin typeface="HG丸ｺﾞｼｯｸM-PRO" pitchFamily="50" charset="-128"/>
                <a:ea typeface="HG丸ｺﾞｼｯｸM-PRO" pitchFamily="50" charset="-128"/>
              </a:rPr>
              <a:t>＊＊＊＊＊＊＊＊＊＊＊＊＊＊＊＊＊＊＊＊＊＊＊＊＊＊＊＊＊</a:t>
            </a:r>
            <a:endParaRPr lang="ja-JP" altLang="en-US" sz="800" dirty="0">
              <a:solidFill>
                <a:srgbClr val="000000"/>
              </a:solidFill>
              <a:latin typeface="HG丸ｺﾞｼｯｸM-PRO" pitchFamily="50" charset="-128"/>
              <a:ea typeface="HG丸ｺﾞｼｯｸM-PRO" pitchFamily="50" charset="-128"/>
            </a:endParaRPr>
          </a:p>
        </p:txBody>
      </p:sp>
      <p:sp>
        <p:nvSpPr>
          <p:cNvPr id="121" name="Text Box 12"/>
          <p:cNvSpPr txBox="1">
            <a:spLocks noChangeArrowheads="1"/>
          </p:cNvSpPr>
          <p:nvPr/>
        </p:nvSpPr>
        <p:spPr bwMode="auto">
          <a:xfrm>
            <a:off x="5695598" y="1625588"/>
            <a:ext cx="1667432" cy="418221"/>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9853" tIns="69928" rIns="139853" bIns="69928">
            <a:spAutoFit/>
          </a:bodyPr>
          <a:lstStyle>
            <a:lvl1pPr algn="l" defTabSz="1398588">
              <a:defRPr kumimoji="1">
                <a:solidFill>
                  <a:schemeClr val="tx1"/>
                </a:solidFill>
                <a:latin typeface="Arial" charset="0"/>
                <a:ea typeface="ＭＳ Ｐゴシック" charset="-128"/>
              </a:defRPr>
            </a:lvl1pPr>
            <a:lvl2pPr marL="698500" algn="l" defTabSz="1398588">
              <a:defRPr kumimoji="1">
                <a:solidFill>
                  <a:schemeClr val="tx1"/>
                </a:solidFill>
                <a:latin typeface="Arial" charset="0"/>
                <a:ea typeface="ＭＳ Ｐゴシック" charset="-128"/>
              </a:defRPr>
            </a:lvl2pPr>
            <a:lvl3pPr marL="1398588" algn="l" defTabSz="1398588">
              <a:defRPr kumimoji="1">
                <a:solidFill>
                  <a:schemeClr val="tx1"/>
                </a:solidFill>
                <a:latin typeface="Arial" charset="0"/>
                <a:ea typeface="ＭＳ Ｐゴシック" charset="-128"/>
              </a:defRPr>
            </a:lvl3pPr>
            <a:lvl4pPr marL="2098675" algn="l" defTabSz="1398588">
              <a:defRPr kumimoji="1">
                <a:solidFill>
                  <a:schemeClr val="tx1"/>
                </a:solidFill>
                <a:latin typeface="Arial" charset="0"/>
                <a:ea typeface="ＭＳ Ｐゴシック" charset="-128"/>
              </a:defRPr>
            </a:lvl4pPr>
            <a:lvl5pPr marL="2798763" algn="l" defTabSz="1398588">
              <a:defRPr kumimoji="1">
                <a:solidFill>
                  <a:schemeClr val="tx1"/>
                </a:solidFill>
                <a:latin typeface="Arial" charset="0"/>
                <a:ea typeface="ＭＳ Ｐゴシック" charset="-128"/>
              </a:defRPr>
            </a:lvl5pPr>
            <a:lvl6pPr marL="3255963" defTabSz="1398588" fontAlgn="base">
              <a:spcBef>
                <a:spcPct val="0"/>
              </a:spcBef>
              <a:spcAft>
                <a:spcPct val="0"/>
              </a:spcAft>
              <a:defRPr kumimoji="1">
                <a:solidFill>
                  <a:schemeClr val="tx1"/>
                </a:solidFill>
                <a:latin typeface="Arial" charset="0"/>
                <a:ea typeface="ＭＳ Ｐゴシック" charset="-128"/>
              </a:defRPr>
            </a:lvl6pPr>
            <a:lvl7pPr marL="3713163" defTabSz="1398588" fontAlgn="base">
              <a:spcBef>
                <a:spcPct val="0"/>
              </a:spcBef>
              <a:spcAft>
                <a:spcPct val="0"/>
              </a:spcAft>
              <a:defRPr kumimoji="1">
                <a:solidFill>
                  <a:schemeClr val="tx1"/>
                </a:solidFill>
                <a:latin typeface="Arial" charset="0"/>
                <a:ea typeface="ＭＳ Ｐゴシック" charset="-128"/>
              </a:defRPr>
            </a:lvl7pPr>
            <a:lvl8pPr marL="4170363" defTabSz="1398588" fontAlgn="base">
              <a:spcBef>
                <a:spcPct val="0"/>
              </a:spcBef>
              <a:spcAft>
                <a:spcPct val="0"/>
              </a:spcAft>
              <a:defRPr kumimoji="1">
                <a:solidFill>
                  <a:schemeClr val="tx1"/>
                </a:solidFill>
                <a:latin typeface="Arial" charset="0"/>
                <a:ea typeface="ＭＳ Ｐゴシック" charset="-128"/>
              </a:defRPr>
            </a:lvl8pPr>
            <a:lvl9pPr marL="4627563" defTabSz="1398588" fontAlgn="base">
              <a:spcBef>
                <a:spcPct val="0"/>
              </a:spcBef>
              <a:spcAft>
                <a:spcPct val="0"/>
              </a:spcAft>
              <a:defRPr kumimoji="1">
                <a:solidFill>
                  <a:schemeClr val="tx1"/>
                </a:solidFill>
                <a:latin typeface="Arial" charset="0"/>
                <a:ea typeface="ＭＳ Ｐゴシック" charset="-128"/>
              </a:defRPr>
            </a:lvl9pPr>
          </a:lstStyle>
          <a:p>
            <a:r>
              <a:rPr lang="en-US" altLang="ja-JP" sz="1800" dirty="0" smtClean="0">
                <a:latin typeface="HG創英角ﾎﾟｯﾌﾟ体" pitchFamily="49" charset="-128"/>
                <a:ea typeface="HG創英角ﾎﾟｯﾌﾟ体" pitchFamily="49" charset="-128"/>
              </a:rPr>
              <a:t>13:10</a:t>
            </a:r>
            <a:r>
              <a:rPr lang="ja-JP" altLang="en-US" sz="1800" dirty="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14:00</a:t>
            </a:r>
            <a:endParaRPr lang="en-US" altLang="ja-JP" sz="1800" dirty="0">
              <a:latin typeface="HG創英角ﾎﾟｯﾌﾟ体" pitchFamily="49" charset="-128"/>
              <a:ea typeface="HG創英角ﾎﾟｯﾌﾟ体" pitchFamily="49" charset="-128"/>
            </a:endParaRPr>
          </a:p>
        </p:txBody>
      </p:sp>
      <p:sp>
        <p:nvSpPr>
          <p:cNvPr id="127" name="AutoShape 41"/>
          <p:cNvSpPr>
            <a:spLocks noChangeArrowheads="1"/>
          </p:cNvSpPr>
          <p:nvPr/>
        </p:nvSpPr>
        <p:spPr bwMode="auto">
          <a:xfrm>
            <a:off x="393700" y="9515660"/>
            <a:ext cx="7045076" cy="760413"/>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28" name="Text Box 42"/>
          <p:cNvSpPr txBox="1">
            <a:spLocks noChangeArrowheads="1"/>
          </p:cNvSpPr>
          <p:nvPr/>
        </p:nvSpPr>
        <p:spPr bwMode="auto">
          <a:xfrm>
            <a:off x="322262" y="9510898"/>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en-US" altLang="ja-JP" sz="1000">
                <a:latin typeface="HGS創英角ｺﾞｼｯｸUB" pitchFamily="50" charset="-128"/>
                <a:ea typeface="HGS創英角ｺﾞｼｯｸUB" pitchFamily="50" charset="-128"/>
              </a:rPr>
              <a:t>【</a:t>
            </a:r>
            <a:r>
              <a:rPr lang="ja-JP" altLang="en-US" sz="1000">
                <a:latin typeface="HGS創英角ｺﾞｼｯｸUB" pitchFamily="50" charset="-128"/>
                <a:ea typeface="HGS創英角ｺﾞｼｯｸUB" pitchFamily="50" charset="-128"/>
              </a:rPr>
              <a:t>実行委員</a:t>
            </a:r>
            <a:r>
              <a:rPr lang="en-US" altLang="ja-JP" sz="1000">
                <a:latin typeface="HGS創英角ｺﾞｼｯｸUB" pitchFamily="50" charset="-128"/>
                <a:ea typeface="HGS創英角ｺﾞｼｯｸUB" pitchFamily="50" charset="-128"/>
              </a:rPr>
              <a:t>】</a:t>
            </a:r>
          </a:p>
        </p:txBody>
      </p:sp>
      <p:sp>
        <p:nvSpPr>
          <p:cNvPr id="129" name="Text Box 43"/>
          <p:cNvSpPr txBox="1">
            <a:spLocks noChangeArrowheads="1"/>
          </p:cNvSpPr>
          <p:nvPr/>
        </p:nvSpPr>
        <p:spPr bwMode="auto">
          <a:xfrm>
            <a:off x="3420802" y="9811196"/>
            <a:ext cx="15509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ja-JP" altLang="en-US" sz="1000" dirty="0">
                <a:latin typeface="HG丸ｺﾞｼｯｸM-PRO" pitchFamily="50" charset="-128"/>
                <a:ea typeface="HG丸ｺﾞｼｯｸM-PRO" pitchFamily="50" charset="-128"/>
              </a:rPr>
              <a:t>土井 啓</a:t>
            </a:r>
            <a:r>
              <a:rPr lang="ja-JP" altLang="en-US" sz="1000" dirty="0" smtClean="0">
                <a:latin typeface="HG丸ｺﾞｼｯｸM-PRO" pitchFamily="50" charset="-128"/>
                <a:ea typeface="HG丸ｺﾞｼｯｸM-PRO" pitchFamily="50" charset="-128"/>
              </a:rPr>
              <a:t>佑</a:t>
            </a:r>
            <a:endParaRPr lang="en-US" altLang="ja-JP" sz="1000" dirty="0" smtClean="0">
              <a:latin typeface="HG丸ｺﾞｼｯｸM-PRO" pitchFamily="50" charset="-128"/>
              <a:ea typeface="HG丸ｺﾞｼｯｸM-PRO" pitchFamily="50" charset="-128"/>
            </a:endParaRPr>
          </a:p>
          <a:p>
            <a:r>
              <a:rPr lang="zh-TW" altLang="en-US" sz="800" dirty="0">
                <a:latin typeface="HG丸ｺﾞｼｯｸM-PRO" pitchFamily="50" charset="-128"/>
                <a:ea typeface="HG丸ｺﾞｼｯｸM-PRO" pitchFamily="50" charset="-128"/>
              </a:rPr>
              <a:t>第</a:t>
            </a:r>
            <a:r>
              <a:rPr lang="en-US" altLang="zh-TW" sz="800" dirty="0">
                <a:latin typeface="HG丸ｺﾞｼｯｸM-PRO" pitchFamily="50" charset="-128"/>
                <a:ea typeface="HG丸ｺﾞｼｯｸM-PRO" pitchFamily="50" charset="-128"/>
              </a:rPr>
              <a:t>1</a:t>
            </a:r>
            <a:r>
              <a:rPr lang="zh-TW" altLang="en-US" sz="800" dirty="0">
                <a:latin typeface="HG丸ｺﾞｼｯｸM-PRO" pitchFamily="50" charset="-128"/>
                <a:ea typeface="HG丸ｺﾞｼｯｸM-PRO" pitchFamily="50" charset="-128"/>
              </a:rPr>
              <a:t>電子開発部</a:t>
            </a:r>
            <a:endParaRPr lang="ja-JP" altLang="en-US" sz="800" dirty="0">
              <a:latin typeface="HG丸ｺﾞｼｯｸM-PRO" pitchFamily="50" charset="-128"/>
              <a:ea typeface="HG丸ｺﾞｼｯｸM-PRO" pitchFamily="50" charset="-128"/>
            </a:endParaRPr>
          </a:p>
        </p:txBody>
      </p:sp>
      <p:sp>
        <p:nvSpPr>
          <p:cNvPr id="130" name="Text Box 44"/>
          <p:cNvSpPr txBox="1">
            <a:spLocks noChangeArrowheads="1"/>
          </p:cNvSpPr>
          <p:nvPr/>
        </p:nvSpPr>
        <p:spPr bwMode="auto">
          <a:xfrm>
            <a:off x="1580988" y="9811196"/>
            <a:ext cx="122777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ja-JP" altLang="en-US" sz="1000" dirty="0">
                <a:latin typeface="HG丸ｺﾞｼｯｸM-PRO" pitchFamily="50" charset="-128"/>
                <a:ea typeface="HG丸ｺﾞｼｯｸM-PRO" pitchFamily="50" charset="-128"/>
              </a:rPr>
              <a:t>木村 </a:t>
            </a:r>
            <a:r>
              <a:rPr lang="ja-JP" altLang="en-US" sz="1000" dirty="0" smtClean="0">
                <a:latin typeface="HG丸ｺﾞｼｯｸM-PRO" pitchFamily="50" charset="-128"/>
                <a:ea typeface="HG丸ｺﾞｼｯｸM-PRO" pitchFamily="50" charset="-128"/>
              </a:rPr>
              <a:t>彰夫</a:t>
            </a:r>
            <a:endParaRPr lang="en-US" altLang="ja-JP" sz="1000" dirty="0" smtClean="0">
              <a:latin typeface="HG丸ｺﾞｼｯｸM-PRO" pitchFamily="50" charset="-128"/>
              <a:ea typeface="HG丸ｺﾞｼｯｸM-PRO" pitchFamily="50" charset="-128"/>
            </a:endParaRPr>
          </a:p>
          <a:p>
            <a:r>
              <a:rPr lang="ja-JP" altLang="en-US" sz="800" dirty="0">
                <a:latin typeface="HG丸ｺﾞｼｯｸM-PRO" pitchFamily="50" charset="-128"/>
                <a:ea typeface="HG丸ｺﾞｼｯｸM-PRO" pitchFamily="50" charset="-128"/>
              </a:rPr>
              <a:t>制</a:t>
            </a:r>
            <a:r>
              <a:rPr lang="ja-JP" altLang="en-US" sz="800" dirty="0" smtClean="0">
                <a:latin typeface="HG丸ｺﾞｼｯｸM-PRO" pitchFamily="50" charset="-128"/>
                <a:ea typeface="HG丸ｺﾞｼｯｸM-PRO" pitchFamily="50" charset="-128"/>
              </a:rPr>
              <a:t>御ｼｽﾃﾑ開発部</a:t>
            </a:r>
            <a:endParaRPr lang="ja-JP" altLang="en-US" sz="800" dirty="0">
              <a:latin typeface="HG丸ｺﾞｼｯｸM-PRO" pitchFamily="50" charset="-128"/>
              <a:ea typeface="HG丸ｺﾞｼｯｸM-PRO" pitchFamily="50" charset="-128"/>
            </a:endParaRPr>
          </a:p>
        </p:txBody>
      </p:sp>
      <p:sp>
        <p:nvSpPr>
          <p:cNvPr id="133" name="Text Box 29"/>
          <p:cNvSpPr txBox="1">
            <a:spLocks noChangeArrowheads="1"/>
          </p:cNvSpPr>
          <p:nvPr/>
        </p:nvSpPr>
        <p:spPr bwMode="auto">
          <a:xfrm>
            <a:off x="3723410" y="10283825"/>
            <a:ext cx="453476" cy="34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r>
              <a:rPr lang="en-US" altLang="ja-JP" sz="1600" dirty="0" smtClean="0"/>
              <a:t>-9-</a:t>
            </a:r>
            <a:endParaRPr lang="en-US" altLang="ja-JP" sz="1600" dirty="0"/>
          </a:p>
        </p:txBody>
      </p:sp>
      <p:sp>
        <p:nvSpPr>
          <p:cNvPr id="134" name="AutoShape 274"/>
          <p:cNvSpPr>
            <a:spLocks noChangeArrowheads="1"/>
          </p:cNvSpPr>
          <p:nvPr/>
        </p:nvSpPr>
        <p:spPr bwMode="auto">
          <a:xfrm>
            <a:off x="289205" y="287270"/>
            <a:ext cx="7136105" cy="576487"/>
          </a:xfrm>
          <a:prstGeom prst="parallelogram">
            <a:avLst>
              <a:gd name="adj" fmla="val 0"/>
            </a:avLst>
          </a:prstGeom>
          <a:gradFill rotWithShape="0">
            <a:gsLst>
              <a:gs pos="0">
                <a:schemeClr val="bg2"/>
              </a:gs>
              <a:gs pos="50000">
                <a:srgbClr val="CCCCCC"/>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4396" tIns="14396" rIns="14396" bIns="14396" anchor="ctr">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35" name="Text Box 34"/>
          <p:cNvSpPr txBox="1">
            <a:spLocks noChangeArrowheads="1"/>
          </p:cNvSpPr>
          <p:nvPr/>
        </p:nvSpPr>
        <p:spPr bwMode="auto">
          <a:xfrm>
            <a:off x="1978544" y="382588"/>
            <a:ext cx="5402695"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lgn="r">
              <a:spcBef>
                <a:spcPct val="50000"/>
              </a:spcBef>
            </a:pPr>
            <a:r>
              <a:rPr lang="ja-JP" altLang="en-US" sz="2000" b="1" dirty="0" smtClean="0">
                <a:latin typeface="HGP創英角ﾎﾟｯﾌﾟ体" pitchFamily="50" charset="-128"/>
                <a:ea typeface="HGP創英角ﾎﾟｯﾌﾟ体" pitchFamily="50" charset="-128"/>
              </a:rPr>
              <a:t>サプライヤーズセンター </a:t>
            </a:r>
            <a:r>
              <a:rPr lang="en-US" altLang="ja-JP" sz="2000" b="1" dirty="0" smtClean="0">
                <a:latin typeface="HGP創英角ﾎﾟｯﾌﾟ体" pitchFamily="50" charset="-128"/>
                <a:ea typeface="HGP創英角ﾎﾟｯﾌﾟ体" pitchFamily="50" charset="-128"/>
              </a:rPr>
              <a:t>5F </a:t>
            </a:r>
            <a:r>
              <a:rPr lang="ja-JP" altLang="en-US" sz="2000" b="1" dirty="0" smtClean="0">
                <a:latin typeface="HGP創英角ﾎﾟｯﾌﾟ体" pitchFamily="50" charset="-128"/>
                <a:ea typeface="HGP創英角ﾎﾟｯﾌﾟ体" pitchFamily="50" charset="-128"/>
              </a:rPr>
              <a:t>大ホール　</a:t>
            </a:r>
            <a:endParaRPr lang="ja-JP" altLang="en-US" sz="1800" b="1" dirty="0">
              <a:latin typeface="HGP創英角ﾎﾟｯﾌﾟ体" pitchFamily="50" charset="-128"/>
              <a:ea typeface="HGP創英角ﾎﾟｯﾌﾟ体" pitchFamily="50" charset="-128"/>
            </a:endParaRPr>
          </a:p>
        </p:txBody>
      </p:sp>
      <p:sp>
        <p:nvSpPr>
          <p:cNvPr id="136" name="Text Box 47"/>
          <p:cNvSpPr txBox="1">
            <a:spLocks noChangeArrowheads="1"/>
          </p:cNvSpPr>
          <p:nvPr/>
        </p:nvSpPr>
        <p:spPr bwMode="auto">
          <a:xfrm>
            <a:off x="720388" y="357189"/>
            <a:ext cx="3032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algn="l" defTabSz="998538">
              <a:defRPr kumimoji="1">
                <a:solidFill>
                  <a:schemeClr val="tx1"/>
                </a:solidFill>
                <a:latin typeface="Arial" charset="0"/>
                <a:ea typeface="ＭＳ Ｐゴシック" charset="-128"/>
              </a:defRPr>
            </a:lvl1pPr>
            <a:lvl2pPr algn="l" defTabSz="998538">
              <a:defRPr kumimoji="1">
                <a:solidFill>
                  <a:schemeClr val="tx1"/>
                </a:solidFill>
                <a:latin typeface="Arial" charset="0"/>
                <a:ea typeface="ＭＳ Ｐゴシック" charset="-128"/>
              </a:defRPr>
            </a:lvl2pPr>
            <a:lvl3pPr algn="l" defTabSz="998538">
              <a:defRPr kumimoji="1">
                <a:solidFill>
                  <a:schemeClr val="tx1"/>
                </a:solidFill>
                <a:latin typeface="Arial" charset="0"/>
                <a:ea typeface="ＭＳ Ｐゴシック" charset="-128"/>
              </a:defRPr>
            </a:lvl3pPr>
            <a:lvl4pPr algn="l" defTabSz="998538">
              <a:defRPr kumimoji="1">
                <a:solidFill>
                  <a:schemeClr val="tx1"/>
                </a:solidFill>
                <a:latin typeface="Arial" charset="0"/>
                <a:ea typeface="ＭＳ Ｐゴシック" charset="-128"/>
              </a:defRPr>
            </a:lvl4pPr>
            <a:lvl5pPr algn="l" defTabSz="998538">
              <a:defRPr kumimoji="1">
                <a:solidFill>
                  <a:schemeClr val="tx1"/>
                </a:solidFill>
                <a:latin typeface="Arial" charset="0"/>
                <a:ea typeface="ＭＳ Ｐゴシック" charset="-128"/>
              </a:defRPr>
            </a:lvl5pPr>
            <a:lvl6pPr defTabSz="998538" fontAlgn="base">
              <a:spcBef>
                <a:spcPct val="0"/>
              </a:spcBef>
              <a:spcAft>
                <a:spcPct val="0"/>
              </a:spcAft>
              <a:defRPr kumimoji="1">
                <a:solidFill>
                  <a:schemeClr val="tx1"/>
                </a:solidFill>
                <a:latin typeface="Arial" charset="0"/>
                <a:ea typeface="ＭＳ Ｐゴシック" charset="-128"/>
              </a:defRPr>
            </a:lvl6pPr>
            <a:lvl7pPr defTabSz="998538" fontAlgn="base">
              <a:spcBef>
                <a:spcPct val="0"/>
              </a:spcBef>
              <a:spcAft>
                <a:spcPct val="0"/>
              </a:spcAft>
              <a:defRPr kumimoji="1">
                <a:solidFill>
                  <a:schemeClr val="tx1"/>
                </a:solidFill>
                <a:latin typeface="Arial" charset="0"/>
                <a:ea typeface="ＭＳ Ｐゴシック" charset="-128"/>
              </a:defRPr>
            </a:lvl7pPr>
            <a:lvl8pPr defTabSz="998538" fontAlgn="base">
              <a:spcBef>
                <a:spcPct val="0"/>
              </a:spcBef>
              <a:spcAft>
                <a:spcPct val="0"/>
              </a:spcAft>
              <a:defRPr kumimoji="1">
                <a:solidFill>
                  <a:schemeClr val="tx1"/>
                </a:solidFill>
                <a:latin typeface="Arial" charset="0"/>
                <a:ea typeface="ＭＳ Ｐゴシック" charset="-128"/>
              </a:defRPr>
            </a:lvl8pPr>
            <a:lvl9pPr defTabSz="998538" fontAlgn="base">
              <a:spcBef>
                <a:spcPct val="0"/>
              </a:spcBef>
              <a:spcAft>
                <a:spcPct val="0"/>
              </a:spcAft>
              <a:defRPr kumimoji="1">
                <a:solidFill>
                  <a:schemeClr val="tx1"/>
                </a:solidFill>
                <a:latin typeface="Arial" charset="0"/>
                <a:ea typeface="ＭＳ Ｐゴシック" charset="-128"/>
              </a:defRPr>
            </a:lvl9pPr>
          </a:lstStyle>
          <a:p>
            <a:pPr>
              <a:spcBef>
                <a:spcPct val="50000"/>
              </a:spcBef>
            </a:pPr>
            <a:r>
              <a:rPr lang="ja-JP" altLang="en-US" sz="2400" b="1" dirty="0" smtClean="0">
                <a:latin typeface="HGP創英角ﾎﾟｯﾌﾟ体" pitchFamily="50" charset="-128"/>
                <a:ea typeface="HGP創英角ﾎﾟｯﾌﾟ体" pitchFamily="50" charset="-128"/>
              </a:rPr>
              <a:t>講義</a:t>
            </a:r>
            <a:endParaRPr lang="en-US" altLang="ja-JP" sz="2400" b="1" dirty="0" smtClean="0">
              <a:latin typeface="HGP創英角ﾎﾟｯﾌﾟ体" pitchFamily="50" charset="-128"/>
              <a:ea typeface="HGP創英角ﾎﾟｯﾌﾟ体" pitchFamily="50" charset="-128"/>
            </a:endParaRPr>
          </a:p>
        </p:txBody>
      </p:sp>
      <p:sp>
        <p:nvSpPr>
          <p:cNvPr id="139" name="テキスト ボックス 1"/>
          <p:cNvSpPr txBox="1">
            <a:spLocks noChangeArrowheads="1"/>
          </p:cNvSpPr>
          <p:nvPr/>
        </p:nvSpPr>
        <p:spPr bwMode="auto">
          <a:xfrm>
            <a:off x="488410" y="5361541"/>
            <a:ext cx="6716853"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en-US" altLang="ja-JP" sz="2600">
                <a:latin typeface="HG丸ｺﾞｼｯｸM-PRO" pitchFamily="50" charset="-128"/>
                <a:ea typeface="HG丸ｺﾞｼｯｸM-PRO" pitchFamily="50" charset="-128"/>
              </a:rPr>
              <a:t>『</a:t>
            </a:r>
            <a:r>
              <a:rPr lang="ja-JP" altLang="en-US" sz="2600">
                <a:latin typeface="HG丸ｺﾞｼｯｸM-PRO" pitchFamily="50" charset="-128"/>
                <a:ea typeface="HG丸ｺﾞｼｯｸM-PRO" pitchFamily="50" charset="-128"/>
              </a:rPr>
              <a:t>世界初</a:t>
            </a:r>
            <a:r>
              <a:rPr lang="en-US" altLang="ja-JP" sz="2600">
                <a:latin typeface="HG丸ｺﾞｼｯｸM-PRO" pitchFamily="50" charset="-128"/>
                <a:ea typeface="HG丸ｺﾞｼｯｸM-PRO" pitchFamily="50" charset="-128"/>
              </a:rPr>
              <a:t>! </a:t>
            </a:r>
            <a:r>
              <a:rPr lang="ja-JP" altLang="en-US" sz="2600">
                <a:latin typeface="HG丸ｺﾞｼｯｸM-PRO" pitchFamily="50" charset="-128"/>
                <a:ea typeface="HG丸ｺﾞｼｯｸM-PRO" pitchFamily="50" charset="-128"/>
              </a:rPr>
              <a:t>深海の巨大イカ撮影成功の秘話</a:t>
            </a:r>
            <a:r>
              <a:rPr lang="en-US" altLang="ja-JP" sz="2600">
                <a:latin typeface="HG丸ｺﾞｼｯｸM-PRO" pitchFamily="50" charset="-128"/>
                <a:ea typeface="HG丸ｺﾞｼｯｸM-PRO" pitchFamily="50" charset="-128"/>
              </a:rPr>
              <a:t>』</a:t>
            </a:r>
          </a:p>
        </p:txBody>
      </p:sp>
      <p:sp>
        <p:nvSpPr>
          <p:cNvPr id="140" name="テキスト ボックス 28"/>
          <p:cNvSpPr txBox="1">
            <a:spLocks noChangeArrowheads="1"/>
          </p:cNvSpPr>
          <p:nvPr/>
        </p:nvSpPr>
        <p:spPr bwMode="auto">
          <a:xfrm>
            <a:off x="4101505" y="8099250"/>
            <a:ext cx="3190246" cy="246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en-US" altLang="ja-JP" sz="1000">
                <a:latin typeface="HGPｺﾞｼｯｸM" pitchFamily="50" charset="-128"/>
                <a:ea typeface="HGPｺﾞｼｯｸM" pitchFamily="50" charset="-128"/>
              </a:rPr>
              <a:t>15:45</a:t>
            </a:r>
            <a:r>
              <a:rPr lang="ja-JP" altLang="en-US" sz="1000">
                <a:latin typeface="HGPｺﾞｼｯｸM" pitchFamily="50" charset="-128"/>
                <a:ea typeface="HGPｺﾞｼｯｸM" pitchFamily="50" charset="-128"/>
              </a:rPr>
              <a:t>～ ト技会会長・委員長挨拶、</a:t>
            </a:r>
            <a:r>
              <a:rPr lang="en-US" altLang="ja-JP" sz="1000">
                <a:latin typeface="HGPｺﾞｼｯｸM" pitchFamily="50" charset="-128"/>
                <a:ea typeface="HGPｺﾞｼｯｸM" pitchFamily="50" charset="-128"/>
              </a:rPr>
              <a:t>16:00</a:t>
            </a:r>
            <a:r>
              <a:rPr lang="ja-JP" altLang="en-US" sz="1000">
                <a:latin typeface="HGPｺﾞｼｯｸM" pitchFamily="50" charset="-128"/>
                <a:ea typeface="HGPｺﾞｼｯｸM" pitchFamily="50" charset="-128"/>
              </a:rPr>
              <a:t>～ 特別講演会</a:t>
            </a:r>
          </a:p>
        </p:txBody>
      </p:sp>
      <p:sp>
        <p:nvSpPr>
          <p:cNvPr id="142" name="テキスト ボックス 31"/>
          <p:cNvSpPr txBox="1">
            <a:spLocks noChangeArrowheads="1"/>
          </p:cNvSpPr>
          <p:nvPr/>
        </p:nvSpPr>
        <p:spPr bwMode="auto">
          <a:xfrm>
            <a:off x="844913" y="5794721"/>
            <a:ext cx="4323569"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a:latin typeface="HG丸ｺﾞｼｯｸM-PRO" pitchFamily="50" charset="-128"/>
                <a:ea typeface="HG丸ｺﾞｼｯｸM-PRO" pitchFamily="50" charset="-128"/>
              </a:rPr>
              <a:t>日本放送協会</a:t>
            </a:r>
            <a:r>
              <a:rPr lang="en-US" altLang="ja-JP" sz="1600">
                <a:latin typeface="HG丸ｺﾞｼｯｸM-PRO" pitchFamily="50" charset="-128"/>
                <a:ea typeface="HG丸ｺﾞｼｯｸM-PRO" pitchFamily="50" charset="-128"/>
              </a:rPr>
              <a:t>(NHK) </a:t>
            </a:r>
            <a:r>
              <a:rPr lang="ja-JP" altLang="en-US" sz="1600">
                <a:latin typeface="HG丸ｺﾞｼｯｸM-PRO" pitchFamily="50" charset="-128"/>
                <a:ea typeface="HG丸ｺﾞｼｯｸM-PRO" pitchFamily="50" charset="-128"/>
              </a:rPr>
              <a:t>放送技術局 杉田達彦 氏</a:t>
            </a:r>
          </a:p>
        </p:txBody>
      </p:sp>
      <p:pic>
        <p:nvPicPr>
          <p:cNvPr id="143" name="コンテンツ プレースホルダ 8" descr="images4.jpg"/>
          <p:cNvPicPr>
            <a:picLocks noGrp="1" noChangeAspect="1"/>
          </p:cNvPicPr>
          <p:nvPr/>
        </p:nvPicPr>
        <p:blipFill>
          <a:blip r:embed="rId12">
            <a:extLst>
              <a:ext uri="{28A0092B-C50C-407E-A947-70E740481C1C}">
                <a14:useLocalDpi xmlns:a14="http://schemas.microsoft.com/office/drawing/2010/main" val="0"/>
              </a:ext>
            </a:extLst>
          </a:blip>
          <a:srcRect r="17746" b="4773"/>
          <a:stretch>
            <a:fillRect/>
          </a:stretch>
        </p:blipFill>
        <p:spPr bwMode="auto">
          <a:xfrm>
            <a:off x="475773" y="6992778"/>
            <a:ext cx="2079347" cy="228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テキスト ボックス 36"/>
          <p:cNvSpPr txBox="1">
            <a:spLocks noChangeArrowheads="1"/>
          </p:cNvSpPr>
          <p:nvPr/>
        </p:nvSpPr>
        <p:spPr bwMode="auto">
          <a:xfrm>
            <a:off x="2821922" y="7336849"/>
            <a:ext cx="3467565"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a:latin typeface="HG丸ｺﾞｼｯｸM-PRO" pitchFamily="50" charset="-128"/>
                <a:ea typeface="HG丸ｺﾞｼｯｸM-PRO" pitchFamily="50" charset="-128"/>
              </a:rPr>
              <a:t>・ディスカバリーチャネルとの協業</a:t>
            </a:r>
          </a:p>
        </p:txBody>
      </p:sp>
      <p:sp>
        <p:nvSpPr>
          <p:cNvPr id="145" name="テキスト ボックス 41"/>
          <p:cNvSpPr txBox="1">
            <a:spLocks noChangeArrowheads="1"/>
          </p:cNvSpPr>
          <p:nvPr/>
        </p:nvSpPr>
        <p:spPr bwMode="auto">
          <a:xfrm>
            <a:off x="884927" y="7015058"/>
            <a:ext cx="1003750" cy="36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800" b="1">
                <a:solidFill>
                  <a:schemeClr val="bg1"/>
                </a:solidFill>
                <a:latin typeface="HG丸ｺﾞｼｯｸM-PRO" pitchFamily="50" charset="-128"/>
                <a:ea typeface="HG丸ｺﾞｼｯｸM-PRO" pitchFamily="50" charset="-128"/>
              </a:rPr>
              <a:t>超巨大</a:t>
            </a:r>
            <a:r>
              <a:rPr lang="en-US" altLang="ja-JP" sz="1800" b="1">
                <a:solidFill>
                  <a:schemeClr val="bg1"/>
                </a:solidFill>
                <a:latin typeface="HG丸ｺﾞｼｯｸM-PRO" pitchFamily="50" charset="-128"/>
                <a:ea typeface="HG丸ｺﾞｼｯｸM-PRO" pitchFamily="50" charset="-128"/>
              </a:rPr>
              <a:t>!!</a:t>
            </a:r>
          </a:p>
        </p:txBody>
      </p:sp>
      <p:sp>
        <p:nvSpPr>
          <p:cNvPr id="146" name="テキスト ボックス 43"/>
          <p:cNvSpPr txBox="1">
            <a:spLocks noChangeArrowheads="1"/>
          </p:cNvSpPr>
          <p:nvPr/>
        </p:nvSpPr>
        <p:spPr bwMode="auto">
          <a:xfrm>
            <a:off x="572915" y="6225427"/>
            <a:ext cx="5262929" cy="6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1100">
                <a:latin typeface="HG丸ｺﾞｼｯｸM-PRO" pitchFamily="50" charset="-128"/>
                <a:ea typeface="HG丸ｺﾞｼｯｸM-PRO" pitchFamily="50" charset="-128"/>
              </a:rPr>
              <a:t>過去</a:t>
            </a:r>
            <a:r>
              <a:rPr lang="en-US" altLang="ja-JP" sz="1100">
                <a:latin typeface="HG丸ｺﾞｼｯｸM-PRO" pitchFamily="50" charset="-128"/>
                <a:ea typeface="HG丸ｺﾞｼｯｸM-PRO" pitchFamily="50" charset="-128"/>
              </a:rPr>
              <a:t>10</a:t>
            </a:r>
            <a:r>
              <a:rPr lang="ja-JP" altLang="en-US" sz="1100">
                <a:latin typeface="HG丸ｺﾞｼｯｸM-PRO" pitchFamily="50" charset="-128"/>
                <a:ea typeface="HG丸ｺﾞｼｯｸM-PRO" pitchFamily="50" charset="-128"/>
              </a:rPr>
              <a:t>年間の</a:t>
            </a:r>
            <a:r>
              <a:rPr lang="en-US" altLang="ja-JP" sz="1100">
                <a:latin typeface="HG丸ｺﾞｼｯｸM-PRO" pitchFamily="50" charset="-128"/>
                <a:ea typeface="HG丸ｺﾞｼｯｸM-PRO" pitchFamily="50" charset="-128"/>
              </a:rPr>
              <a:t>NHK</a:t>
            </a:r>
            <a:r>
              <a:rPr lang="ja-JP" altLang="en-US" sz="1100">
                <a:latin typeface="HG丸ｺﾞｼｯｸM-PRO" pitchFamily="50" charset="-128"/>
                <a:ea typeface="HG丸ｺﾞｼｯｸM-PRO" pitchFamily="50" charset="-128"/>
              </a:rPr>
              <a:t>スペシャル放送で</a:t>
            </a:r>
            <a:r>
              <a:rPr lang="ja-JP" altLang="en-US" sz="1100" u="sng">
                <a:latin typeface="HG丸ｺﾞｼｯｸM-PRO" pitchFamily="50" charset="-128"/>
                <a:ea typeface="HG丸ｺﾞｼｯｸM-PRO" pitchFamily="50" charset="-128"/>
              </a:rPr>
              <a:t>最高の視聴率</a:t>
            </a:r>
            <a:r>
              <a:rPr lang="ja-JP" altLang="en-US" sz="1100">
                <a:latin typeface="HG丸ｺﾞｼｯｸM-PRO" pitchFamily="50" charset="-128"/>
                <a:ea typeface="HG丸ｺﾞｼｯｸM-PRO" pitchFamily="50" charset="-128"/>
              </a:rPr>
              <a:t>を獲得した、世界初の生きた</a:t>
            </a:r>
          </a:p>
          <a:p>
            <a:r>
              <a:rPr lang="ja-JP" altLang="en-US" sz="1100">
                <a:latin typeface="HG丸ｺﾞｼｯｸM-PRO" pitchFamily="50" charset="-128"/>
                <a:ea typeface="HG丸ｺﾞｼｯｸM-PRO" pitchFamily="50" charset="-128"/>
              </a:rPr>
              <a:t>ダイオウイカ撮影成功までの道のり。海底よりも未知な部分が多いといわれる、</a:t>
            </a:r>
          </a:p>
          <a:p>
            <a:r>
              <a:rPr lang="ja-JP" altLang="en-US" sz="1100">
                <a:latin typeface="HG丸ｺﾞｼｯｸM-PRO" pitchFamily="50" charset="-128"/>
                <a:ea typeface="HG丸ｺﾞｼｯｸM-PRO" pitchFamily="50" charset="-128"/>
              </a:rPr>
              <a:t>深海の秘境・トワイライトゾーンに</a:t>
            </a:r>
            <a:r>
              <a:rPr lang="en-US" altLang="ja-JP" sz="1100">
                <a:latin typeface="HG丸ｺﾞｼｯｸM-PRO" pitchFamily="50" charset="-128"/>
                <a:ea typeface="HG丸ｺﾞｼｯｸM-PRO" pitchFamily="50" charset="-128"/>
              </a:rPr>
              <a:t>NHK</a:t>
            </a:r>
            <a:r>
              <a:rPr lang="ja-JP" altLang="en-US" sz="1100">
                <a:latin typeface="HG丸ｺﾞｼｯｸM-PRO" pitchFamily="50" charset="-128"/>
                <a:ea typeface="HG丸ｺﾞｼｯｸM-PRO" pitchFamily="50" charset="-128"/>
              </a:rPr>
              <a:t>技術班が挑む</a:t>
            </a:r>
            <a:r>
              <a:rPr lang="en-US" altLang="ja-JP" sz="1100">
                <a:latin typeface="HG丸ｺﾞｼｯｸM-PRO" pitchFamily="50" charset="-128"/>
                <a:ea typeface="HG丸ｺﾞｼｯｸM-PRO" pitchFamily="50" charset="-128"/>
              </a:rPr>
              <a:t>!!</a:t>
            </a:r>
          </a:p>
        </p:txBody>
      </p:sp>
      <p:sp>
        <p:nvSpPr>
          <p:cNvPr id="147" name="テキスト ボックス 46"/>
          <p:cNvSpPr txBox="1">
            <a:spLocks noChangeArrowheads="1"/>
          </p:cNvSpPr>
          <p:nvPr/>
        </p:nvSpPr>
        <p:spPr bwMode="auto">
          <a:xfrm>
            <a:off x="2567655" y="6975451"/>
            <a:ext cx="3057197"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a:solidFill>
                  <a:srgbClr val="000000"/>
                </a:solidFill>
                <a:latin typeface="HG丸ｺﾞｼｯｸM-PRO" pitchFamily="50" charset="-128"/>
                <a:ea typeface="HG丸ｺﾞｼｯｸM-PRO" pitchFamily="50" charset="-128"/>
              </a:rPr>
              <a:t>・謎だらけのダイオウイカ生態</a:t>
            </a:r>
          </a:p>
        </p:txBody>
      </p:sp>
      <p:sp>
        <p:nvSpPr>
          <p:cNvPr id="148" name="テキスト ボックス 49"/>
          <p:cNvSpPr txBox="1">
            <a:spLocks noChangeArrowheads="1"/>
          </p:cNvSpPr>
          <p:nvPr/>
        </p:nvSpPr>
        <p:spPr bwMode="auto">
          <a:xfrm>
            <a:off x="2659816" y="7735375"/>
            <a:ext cx="3663132"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600" dirty="0">
                <a:latin typeface="HG丸ｺﾞｼｯｸM-PRO" pitchFamily="50" charset="-128"/>
                <a:ea typeface="HG丸ｺﾞｼｯｸM-PRO" pitchFamily="50" charset="-128"/>
              </a:rPr>
              <a:t>・深海に適した超高感度カメラとは</a:t>
            </a:r>
            <a:r>
              <a:rPr lang="en-US" altLang="ja-JP" sz="1600" dirty="0">
                <a:latin typeface="HG丸ｺﾞｼｯｸM-PRO" pitchFamily="50" charset="-128"/>
                <a:ea typeface="HG丸ｺﾞｼｯｸM-PRO" pitchFamily="50" charset="-128"/>
              </a:rPr>
              <a:t>!?</a:t>
            </a:r>
          </a:p>
        </p:txBody>
      </p:sp>
      <p:pic>
        <p:nvPicPr>
          <p:cNvPr id="149" name="図 57" descr="DSC02614.JPG"/>
          <p:cNvPicPr>
            <a:picLocks noChangeAspect="1"/>
          </p:cNvPicPr>
          <p:nvPr/>
        </p:nvPicPr>
        <p:blipFill>
          <a:blip r:embed="rId13" cstate="print">
            <a:extLst>
              <a:ext uri="{28A0092B-C50C-407E-A947-70E740481C1C}">
                <a14:useLocalDpi xmlns:a14="http://schemas.microsoft.com/office/drawing/2010/main" val="0"/>
              </a:ext>
            </a:extLst>
          </a:blip>
          <a:srcRect l="50757" t="8739" r="21590" b="38513"/>
          <a:stretch>
            <a:fillRect/>
          </a:stretch>
        </p:blipFill>
        <p:spPr bwMode="auto">
          <a:xfrm>
            <a:off x="6343630" y="8346781"/>
            <a:ext cx="874270" cy="92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 name="正方形/長方形 58"/>
          <p:cNvSpPr>
            <a:spLocks noChangeArrowheads="1"/>
          </p:cNvSpPr>
          <p:nvPr/>
        </p:nvSpPr>
        <p:spPr bwMode="auto">
          <a:xfrm>
            <a:off x="2901678" y="8346782"/>
            <a:ext cx="4316221" cy="935673"/>
          </a:xfrm>
          <a:prstGeom prst="rect">
            <a:avLst/>
          </a:prstGeom>
          <a:noFill/>
          <a:ln w="9525" algn="ctr">
            <a:solidFill>
              <a:srgbClr val="B2B2B2"/>
            </a:solidFill>
            <a:round/>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51" name="テキスト ボックス 53"/>
          <p:cNvSpPr txBox="1">
            <a:spLocks noChangeArrowheads="1"/>
          </p:cNvSpPr>
          <p:nvPr/>
        </p:nvSpPr>
        <p:spPr bwMode="auto">
          <a:xfrm>
            <a:off x="2912181" y="8322028"/>
            <a:ext cx="630250" cy="2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en-US" altLang="ja-JP" sz="1100">
                <a:latin typeface="HG丸ｺﾞｼｯｸM-PRO" pitchFamily="50" charset="-128"/>
                <a:ea typeface="HG丸ｺﾞｼｯｸM-PRO" pitchFamily="50" charset="-128"/>
              </a:rPr>
              <a:t>Profile</a:t>
            </a:r>
          </a:p>
        </p:txBody>
      </p:sp>
      <p:sp>
        <p:nvSpPr>
          <p:cNvPr id="152" name="テキスト ボックス 55"/>
          <p:cNvSpPr txBox="1">
            <a:spLocks noChangeArrowheads="1"/>
          </p:cNvSpPr>
          <p:nvPr/>
        </p:nvSpPr>
        <p:spPr bwMode="auto">
          <a:xfrm>
            <a:off x="3064455" y="8534906"/>
            <a:ext cx="3005901" cy="93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7" rIns="91415" bIns="45707">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en-US" altLang="ja-JP" sz="1100">
                <a:latin typeface="HG丸ｺﾞｼｯｸM-PRO" pitchFamily="50" charset="-128"/>
                <a:ea typeface="HG丸ｺﾞｼｯｸM-PRO" pitchFamily="50" charset="-128"/>
              </a:rPr>
              <a:t>○○○○○○○○○○○○○○○○○○○○</a:t>
            </a:r>
          </a:p>
          <a:p>
            <a:r>
              <a:rPr lang="en-US" altLang="ja-JP" sz="1100">
                <a:latin typeface="HG丸ｺﾞｼｯｸM-PRO" pitchFamily="50" charset="-128"/>
                <a:ea typeface="HG丸ｺﾞｼｯｸM-PRO" pitchFamily="50" charset="-128"/>
              </a:rPr>
              <a:t>○○○○○○○○○○○○○○○○○○○○</a:t>
            </a:r>
          </a:p>
          <a:p>
            <a:r>
              <a:rPr lang="en-US" altLang="ja-JP" sz="1100">
                <a:latin typeface="HG丸ｺﾞｼｯｸM-PRO" pitchFamily="50" charset="-128"/>
                <a:ea typeface="HG丸ｺﾞｼｯｸM-PRO" pitchFamily="50" charset="-128"/>
              </a:rPr>
              <a:t>○○○○○○○○○○○○○○○○○○○○</a:t>
            </a:r>
          </a:p>
          <a:p>
            <a:r>
              <a:rPr lang="en-US" altLang="ja-JP" sz="1100">
                <a:latin typeface="HG丸ｺﾞｼｯｸM-PRO" pitchFamily="50" charset="-128"/>
                <a:ea typeface="HG丸ｺﾞｼｯｸM-PRO" pitchFamily="50" charset="-128"/>
              </a:rPr>
              <a:t>○○○○○○○○○○○○○○○○○○○○</a:t>
            </a:r>
          </a:p>
          <a:p>
            <a:endParaRPr lang="en-US" altLang="ja-JP" sz="1100">
              <a:latin typeface="HG丸ｺﾞｼｯｸM-PRO" pitchFamily="50" charset="-128"/>
              <a:ea typeface="HG丸ｺﾞｼｯｸM-PRO" pitchFamily="50" charset="-128"/>
            </a:endParaRPr>
          </a:p>
        </p:txBody>
      </p:sp>
      <p:pic>
        <p:nvPicPr>
          <p:cNvPr id="153" name="コンテンツ プレースホルダ 10" descr="DSC02562.JPG"/>
          <p:cNvPicPr>
            <a:picLocks noChangeAspect="1"/>
          </p:cNvPicPr>
          <p:nvPr/>
        </p:nvPicPr>
        <p:blipFill rotWithShape="1">
          <a:blip r:embed="rId14" cstate="print">
            <a:extLst/>
          </a:blip>
          <a:srcRect l="19812" r="16451"/>
          <a:stretch/>
        </p:blipFill>
        <p:spPr>
          <a:xfrm>
            <a:off x="6417955" y="6276184"/>
            <a:ext cx="838202" cy="741163"/>
          </a:xfrm>
          <a:prstGeom prst="roundRect">
            <a:avLst/>
          </a:prstGeom>
        </p:spPr>
      </p:pic>
      <p:pic>
        <p:nvPicPr>
          <p:cNvPr id="154" name="コンテンツ プレースホルダ 6" descr="IMG_3893.jpg"/>
          <p:cNvPicPr>
            <a:picLocks noChangeAspect="1"/>
          </p:cNvPicPr>
          <p:nvPr/>
        </p:nvPicPr>
        <p:blipFill rotWithShape="1">
          <a:blip r:embed="rId15" cstate="print">
            <a:extLst/>
          </a:blip>
          <a:srcRect l="22317" r="10630"/>
          <a:stretch/>
        </p:blipFill>
        <p:spPr bwMode="auto">
          <a:xfrm>
            <a:off x="6422914" y="7148650"/>
            <a:ext cx="850766" cy="796696"/>
          </a:xfrm>
          <a:prstGeom prst="roundRect">
            <a:avLst/>
          </a:prstGeom>
          <a:noFill/>
          <a:ln>
            <a:noFill/>
          </a:ln>
          <a:effectLst/>
          <a:extLst/>
        </p:spPr>
      </p:pic>
      <p:sp>
        <p:nvSpPr>
          <p:cNvPr id="155" name="Rectangle 34"/>
          <p:cNvSpPr>
            <a:spLocks noChangeArrowheads="1"/>
          </p:cNvSpPr>
          <p:nvPr/>
        </p:nvSpPr>
        <p:spPr bwMode="auto">
          <a:xfrm>
            <a:off x="294619" y="5272428"/>
            <a:ext cx="7130691" cy="410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sz="1500">
              <a:latin typeface="HG丸ｺﾞｼｯｸM-PRO" pitchFamily="50" charset="-128"/>
              <a:ea typeface="HG丸ｺﾞｼｯｸM-PRO" pitchFamily="50" charset="-128"/>
            </a:endParaRPr>
          </a:p>
        </p:txBody>
      </p:sp>
      <p:pic>
        <p:nvPicPr>
          <p:cNvPr id="158" name="図 97"/>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9595157" y="2100887"/>
            <a:ext cx="3567970" cy="143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 name="円形吹き出し 158"/>
          <p:cNvSpPr>
            <a:spLocks noChangeArrowheads="1"/>
          </p:cNvSpPr>
          <p:nvPr/>
        </p:nvSpPr>
        <p:spPr bwMode="auto">
          <a:xfrm>
            <a:off x="12617036" y="1586019"/>
            <a:ext cx="2147609" cy="972803"/>
          </a:xfrm>
          <a:prstGeom prst="wedgeEllipseCallout">
            <a:avLst>
              <a:gd name="adj1" fmla="val -41764"/>
              <a:gd name="adj2" fmla="val 58815"/>
            </a:avLst>
          </a:prstGeom>
          <a:solidFill>
            <a:srgbClr val="FFFFFF"/>
          </a:solidFill>
          <a:ln w="28575" algn="ctr">
            <a:solidFill>
              <a:srgbClr val="7F7F7F"/>
            </a:solidFill>
            <a:round/>
            <a:headEnd/>
            <a:tailEnd/>
          </a:ln>
        </p:spPr>
        <p:txBody>
          <a:bodyPr wrap="none" lIns="91415" tIns="45707" rIns="91415" bIns="45707" anchor="ctr"/>
          <a:lstStyle>
            <a:lvl1pPr>
              <a:defRPr kumimoji="1">
                <a:solidFill>
                  <a:schemeClr val="tx1"/>
                </a:solidFill>
                <a:latin typeface="Arial" charset="0"/>
                <a:ea typeface="ＭＳ Ｐゴシック" charset="-128"/>
              </a:defRPr>
            </a:lvl1pPr>
            <a:lvl2pPr marL="460375" indent="-176213">
              <a:defRPr kumimoji="1">
                <a:solidFill>
                  <a:schemeClr val="tx1"/>
                </a:solidFill>
                <a:latin typeface="Arial" charset="0"/>
                <a:ea typeface="ＭＳ Ｐゴシック" charset="-128"/>
              </a:defRPr>
            </a:lvl2pPr>
            <a:lvl3pPr marL="708025" indent="-141288">
              <a:defRPr kumimoji="1">
                <a:solidFill>
                  <a:schemeClr val="tx1"/>
                </a:solidFill>
                <a:latin typeface="Arial" charset="0"/>
                <a:ea typeface="ＭＳ Ｐゴシック" charset="-128"/>
              </a:defRPr>
            </a:lvl3pPr>
            <a:lvl4pPr marL="992188" indent="-141288">
              <a:defRPr kumimoji="1">
                <a:solidFill>
                  <a:schemeClr val="tx1"/>
                </a:solidFill>
                <a:latin typeface="Arial" charset="0"/>
                <a:ea typeface="ＭＳ Ｐゴシック" charset="-128"/>
              </a:defRPr>
            </a:lvl4pPr>
            <a:lvl5pPr marL="1274763" indent="-141288">
              <a:defRPr kumimoji="1">
                <a:solidFill>
                  <a:schemeClr val="tx1"/>
                </a:solidFill>
                <a:latin typeface="Arial" charset="0"/>
                <a:ea typeface="ＭＳ Ｐゴシック" charset="-128"/>
              </a:defRPr>
            </a:lvl5pPr>
            <a:lvl6pPr marL="1731963" indent="-141288" fontAlgn="base">
              <a:spcBef>
                <a:spcPct val="0"/>
              </a:spcBef>
              <a:spcAft>
                <a:spcPct val="0"/>
              </a:spcAft>
              <a:defRPr kumimoji="1">
                <a:solidFill>
                  <a:schemeClr val="tx1"/>
                </a:solidFill>
                <a:latin typeface="Arial" charset="0"/>
                <a:ea typeface="ＭＳ Ｐゴシック" charset="-128"/>
              </a:defRPr>
            </a:lvl6pPr>
            <a:lvl7pPr marL="2189163" indent="-141288" fontAlgn="base">
              <a:spcBef>
                <a:spcPct val="0"/>
              </a:spcBef>
              <a:spcAft>
                <a:spcPct val="0"/>
              </a:spcAft>
              <a:defRPr kumimoji="1">
                <a:solidFill>
                  <a:schemeClr val="tx1"/>
                </a:solidFill>
                <a:latin typeface="Arial" charset="0"/>
                <a:ea typeface="ＭＳ Ｐゴシック" charset="-128"/>
              </a:defRPr>
            </a:lvl7pPr>
            <a:lvl8pPr marL="2646363" indent="-141288" fontAlgn="base">
              <a:spcBef>
                <a:spcPct val="0"/>
              </a:spcBef>
              <a:spcAft>
                <a:spcPct val="0"/>
              </a:spcAft>
              <a:defRPr kumimoji="1">
                <a:solidFill>
                  <a:schemeClr val="tx1"/>
                </a:solidFill>
                <a:latin typeface="Arial" charset="0"/>
                <a:ea typeface="ＭＳ Ｐゴシック" charset="-128"/>
              </a:defRPr>
            </a:lvl8pPr>
            <a:lvl9pPr marL="3103563" indent="-141288" fontAlgn="base">
              <a:spcBef>
                <a:spcPct val="0"/>
              </a:spcBef>
              <a:spcAft>
                <a:spcPct val="0"/>
              </a:spcAft>
              <a:defRPr kumimoji="1">
                <a:solidFill>
                  <a:schemeClr val="tx1"/>
                </a:solidFill>
                <a:latin typeface="Arial" charset="0"/>
                <a:ea typeface="ＭＳ Ｐゴシック" charset="-128"/>
              </a:defRPr>
            </a:lvl9pPr>
          </a:lstStyle>
          <a:p>
            <a:pPr algn="ctr"/>
            <a:endParaRPr lang="ja-JP" altLang="ja-JP">
              <a:ea typeface="HGP創英角ﾎﾟｯﾌﾟ体" pitchFamily="50" charset="-128"/>
            </a:endParaRPr>
          </a:p>
        </p:txBody>
      </p:sp>
      <p:sp>
        <p:nvSpPr>
          <p:cNvPr id="160" name="Rectangle 23"/>
          <p:cNvSpPr>
            <a:spLocks noChangeArrowheads="1"/>
          </p:cNvSpPr>
          <p:nvPr/>
        </p:nvSpPr>
        <p:spPr bwMode="auto">
          <a:xfrm>
            <a:off x="7720594" y="952999"/>
            <a:ext cx="7130691" cy="35280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61" name="Text Box 24"/>
          <p:cNvSpPr txBox="1">
            <a:spLocks noChangeArrowheads="1"/>
          </p:cNvSpPr>
          <p:nvPr/>
        </p:nvSpPr>
        <p:spPr bwMode="auto">
          <a:xfrm>
            <a:off x="8258808" y="3467707"/>
            <a:ext cx="6062138" cy="73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2" rIns="91402" bIns="45702"/>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en-US" altLang="ja-JP" sz="1100">
                <a:latin typeface="HG丸ｺﾞｼｯｸM-PRO" pitchFamily="50" charset="-128"/>
                <a:ea typeface="HG丸ｺﾞｼｯｸM-PRO" pitchFamily="50" charset="-128"/>
              </a:rPr>
              <a:t>【</a:t>
            </a:r>
            <a:r>
              <a:rPr lang="ja-JP" altLang="en-US" sz="1100">
                <a:latin typeface="HG丸ｺﾞｼｯｸM-PRO" pitchFamily="50" charset="-128"/>
                <a:ea typeface="HG丸ｺﾞｼｯｸM-PRO" pitchFamily="50" charset="-128"/>
              </a:rPr>
              <a:t>プログラム</a:t>
            </a:r>
            <a:r>
              <a:rPr lang="en-US" altLang="ja-JP" sz="1100">
                <a:latin typeface="HG丸ｺﾞｼｯｸM-PRO" pitchFamily="50" charset="-128"/>
                <a:ea typeface="HG丸ｺﾞｼｯｸM-PRO" pitchFamily="50" charset="-128"/>
              </a:rPr>
              <a:t>】</a:t>
            </a:r>
            <a:r>
              <a:rPr lang="ja-JP" altLang="en-US" sz="1100">
                <a:latin typeface="HG丸ｺﾞｼｯｸM-PRO" pitchFamily="50" charset="-128"/>
                <a:ea typeface="HG丸ｺﾞｼｯｸM-PRO" pitchFamily="50" charset="-128"/>
              </a:rPr>
              <a:t>　</a:t>
            </a:r>
          </a:p>
          <a:p>
            <a:r>
              <a:rPr lang="ja-JP" altLang="en-US" sz="1100">
                <a:latin typeface="HG丸ｺﾞｼｯｸM-PRO" pitchFamily="50" charset="-128"/>
                <a:ea typeface="HG丸ｺﾞｼｯｸM-PRO" pitchFamily="50" charset="-128"/>
              </a:rPr>
              <a:t>　▷社長挨拶</a:t>
            </a:r>
            <a:r>
              <a:rPr lang="en-US" altLang="ja-JP" sz="1100">
                <a:latin typeface="HG丸ｺﾞｼｯｸM-PRO" pitchFamily="50" charset="-128"/>
                <a:ea typeface="HG丸ｺﾞｼｯｸM-PRO" pitchFamily="50" charset="-128"/>
              </a:rPr>
              <a:t>/</a:t>
            </a:r>
            <a:r>
              <a:rPr lang="ja-JP" altLang="en-US" sz="1100">
                <a:latin typeface="HG丸ｺﾞｼｯｸM-PRO" pitchFamily="50" charset="-128"/>
                <a:ea typeface="HG丸ｺﾞｼｯｸM-PRO" pitchFamily="50" charset="-128"/>
              </a:rPr>
              <a:t>副社長挨拶</a:t>
            </a:r>
          </a:p>
          <a:p>
            <a:r>
              <a:rPr lang="ja-JP" altLang="en-US" sz="1100">
                <a:latin typeface="HG丸ｺﾞｼｯｸM-PRO" pitchFamily="50" charset="-128"/>
                <a:ea typeface="HG丸ｺﾞｼｯｸM-PRO" pitchFamily="50" charset="-128"/>
              </a:rPr>
              <a:t>   ▷チーム表彰</a:t>
            </a:r>
            <a:r>
              <a:rPr lang="en-US" altLang="ja-JP" sz="1100">
                <a:latin typeface="HG丸ｺﾞｼｯｸM-PRO" pitchFamily="50" charset="-128"/>
                <a:ea typeface="HG丸ｺﾞｼｯｸM-PRO" pitchFamily="50" charset="-128"/>
              </a:rPr>
              <a:t>(</a:t>
            </a:r>
            <a:r>
              <a:rPr lang="ja-JP" altLang="en-US" sz="1100">
                <a:latin typeface="HG丸ｺﾞｼｯｸM-PRO" pitchFamily="50" charset="-128"/>
                <a:ea typeface="HG丸ｺﾞｼｯｸM-PRO" pitchFamily="50" charset="-128"/>
              </a:rPr>
              <a:t>新車部門</a:t>
            </a:r>
            <a:r>
              <a:rPr lang="en-US" altLang="ja-JP" sz="1100">
                <a:latin typeface="HG丸ｺﾞｼｯｸM-PRO" pitchFamily="50" charset="-128"/>
                <a:ea typeface="HG丸ｺﾞｼｯｸM-PRO" pitchFamily="50" charset="-128"/>
              </a:rPr>
              <a:t>, </a:t>
            </a:r>
            <a:r>
              <a:rPr lang="ja-JP" altLang="en-US" sz="1100">
                <a:latin typeface="HG丸ｺﾞｼｯｸM-PRO" pitchFamily="50" charset="-128"/>
                <a:ea typeface="HG丸ｺﾞｼｯｸM-PRO" pitchFamily="50" charset="-128"/>
              </a:rPr>
              <a:t>新アイテム・新サービス部門</a:t>
            </a:r>
            <a:r>
              <a:rPr lang="en-US" altLang="ja-JP" sz="1100">
                <a:latin typeface="HG丸ｺﾞｼｯｸM-PRO" pitchFamily="50" charset="-128"/>
                <a:ea typeface="HG丸ｺﾞｼｯｸM-PRO" pitchFamily="50" charset="-128"/>
              </a:rPr>
              <a:t>, </a:t>
            </a:r>
            <a:r>
              <a:rPr lang="ja-JP" altLang="en-US" sz="1100">
                <a:latin typeface="HG丸ｺﾞｼｯｸM-PRO" pitchFamily="50" charset="-128"/>
                <a:ea typeface="HG丸ｺﾞｼｯｸM-PRO" pitchFamily="50" charset="-128"/>
              </a:rPr>
              <a:t>モリゾウ賞</a:t>
            </a:r>
            <a:r>
              <a:rPr lang="en-US" altLang="ja-JP" sz="1100">
                <a:latin typeface="HG丸ｺﾞｼｯｸM-PRO" pitchFamily="50" charset="-128"/>
                <a:ea typeface="HG丸ｺﾞｼｯｸM-PRO" pitchFamily="50" charset="-128"/>
              </a:rPr>
              <a:t>/</a:t>
            </a:r>
            <a:r>
              <a:rPr lang="ja-JP" altLang="en-US" sz="1100">
                <a:latin typeface="HG丸ｺﾞｼｯｸM-PRO" pitchFamily="50" charset="-128"/>
                <a:ea typeface="HG丸ｺﾞｼｯｸM-PRO" pitchFamily="50" charset="-128"/>
              </a:rPr>
              <a:t>ミッチー賞</a:t>
            </a:r>
            <a:r>
              <a:rPr lang="en-US" altLang="ja-JP" sz="1100">
                <a:latin typeface="HG丸ｺﾞｼｯｸM-PRO" pitchFamily="50" charset="-128"/>
                <a:ea typeface="HG丸ｺﾞｼｯｸM-PRO" pitchFamily="50" charset="-128"/>
              </a:rPr>
              <a:t>)</a:t>
            </a:r>
          </a:p>
        </p:txBody>
      </p:sp>
      <p:sp>
        <p:nvSpPr>
          <p:cNvPr id="162" name="Text Box 25"/>
          <p:cNvSpPr txBox="1">
            <a:spLocks noChangeArrowheads="1"/>
          </p:cNvSpPr>
          <p:nvPr/>
        </p:nvSpPr>
        <p:spPr bwMode="auto">
          <a:xfrm>
            <a:off x="12556651" y="1784045"/>
            <a:ext cx="2268379" cy="55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2" rIns="91402" bIns="45702">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1500">
                <a:latin typeface="HG丸ｺﾞｼｯｸM-PRO" pitchFamily="50" charset="-128"/>
                <a:ea typeface="HG丸ｺﾞｼｯｸM-PRO" pitchFamily="50" charset="-128"/>
              </a:rPr>
              <a:t>仲間を称えよう </a:t>
            </a:r>
            <a:r>
              <a:rPr lang="en-US" altLang="ja-JP" sz="1500">
                <a:latin typeface="HG丸ｺﾞｼｯｸM-PRO" pitchFamily="50" charset="-128"/>
                <a:ea typeface="HG丸ｺﾞｼｯｸM-PRO" pitchFamily="50" charset="-128"/>
              </a:rPr>
              <a:t>!</a:t>
            </a:r>
          </a:p>
          <a:p>
            <a:pPr algn="ctr"/>
            <a:r>
              <a:rPr lang="ja-JP" altLang="en-US" sz="1500">
                <a:latin typeface="HG丸ｺﾞｼｯｸM-PRO" pitchFamily="50" charset="-128"/>
                <a:ea typeface="HG丸ｺﾞｼｯｸM-PRO" pitchFamily="50" charset="-128"/>
              </a:rPr>
              <a:t>是非ご参加ください </a:t>
            </a:r>
            <a:r>
              <a:rPr lang="en-US" altLang="ja-JP" sz="1500">
                <a:latin typeface="HG丸ｺﾞｼｯｸM-PRO" pitchFamily="50" charset="-128"/>
                <a:ea typeface="HG丸ｺﾞｼｯｸM-PRO" pitchFamily="50" charset="-128"/>
              </a:rPr>
              <a:t>!</a:t>
            </a:r>
          </a:p>
        </p:txBody>
      </p:sp>
      <p:sp>
        <p:nvSpPr>
          <p:cNvPr id="163" name="AutoShape 33" descr="?FILES=%89%CD%8F%E3"/>
          <p:cNvSpPr>
            <a:spLocks noChangeAspect="1" noChangeArrowheads="1"/>
          </p:cNvSpPr>
          <p:nvPr/>
        </p:nvSpPr>
        <p:spPr bwMode="auto">
          <a:xfrm>
            <a:off x="14764644" y="4235058"/>
            <a:ext cx="304551" cy="30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64" name="AutoShape 34" descr="?FILES=%89%CD%8F%E3"/>
          <p:cNvSpPr>
            <a:spLocks noChangeAspect="1" noChangeArrowheads="1"/>
          </p:cNvSpPr>
          <p:nvPr/>
        </p:nvSpPr>
        <p:spPr bwMode="auto">
          <a:xfrm>
            <a:off x="14764644" y="4235058"/>
            <a:ext cx="304551" cy="30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7" rIns="91415" bIns="45707"/>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165" name="Text Box 216"/>
          <p:cNvSpPr txBox="1">
            <a:spLocks noChangeArrowheads="1"/>
          </p:cNvSpPr>
          <p:nvPr/>
        </p:nvSpPr>
        <p:spPr bwMode="auto">
          <a:xfrm>
            <a:off x="8190547" y="4098915"/>
            <a:ext cx="7054554" cy="3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2" rIns="91402" bIns="45702">
            <a:spAutoFit/>
          </a:bodyP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r>
              <a:rPr lang="ja-JP" altLang="en-US" sz="800">
                <a:latin typeface="HG丸ｺﾞｼｯｸM-PRO" pitchFamily="50" charset="-128"/>
                <a:ea typeface="HG丸ｺﾞｼｯｸM-PRO" pitchFamily="50" charset="-128"/>
              </a:rPr>
              <a:t>トヨタアワード </a:t>
            </a:r>
            <a:r>
              <a:rPr lang="en-US" altLang="ja-JP" sz="800">
                <a:latin typeface="HG丸ｺﾞｼｯｸM-PRO" pitchFamily="50" charset="-128"/>
                <a:ea typeface="HG丸ｺﾞｼｯｸM-PRO" pitchFamily="50" charset="-128"/>
              </a:rPr>
              <a:t>201</a:t>
            </a:r>
            <a:r>
              <a:rPr lang="ja-JP" altLang="en-US" sz="800">
                <a:latin typeface="HG丸ｺﾞｼｯｸM-PRO" pitchFamily="50" charset="-128"/>
                <a:ea typeface="HG丸ｺﾞｼｯｸM-PRO" pitchFamily="50" charset="-128"/>
              </a:rPr>
              <a:t>３事務局 </a:t>
            </a:r>
            <a:r>
              <a:rPr lang="en-US" altLang="ja-JP" sz="800">
                <a:latin typeface="HG丸ｺﾞｼｯｸM-PRO" pitchFamily="50" charset="-128"/>
                <a:ea typeface="HG丸ｺﾞｼｯｸM-PRO" pitchFamily="50" charset="-128"/>
              </a:rPr>
              <a:t>: </a:t>
            </a:r>
            <a:r>
              <a:rPr lang="ja-JP" altLang="en-US" sz="800">
                <a:latin typeface="HG丸ｺﾞｼｯｸM-PRO" pitchFamily="50" charset="-128"/>
                <a:ea typeface="HG丸ｺﾞｼｯｸM-PRO" pitchFamily="50" charset="-128"/>
              </a:rPr>
              <a:t>商品･事業企画部　商品企画室　第</a:t>
            </a:r>
            <a:r>
              <a:rPr lang="en-US" altLang="ja-JP" sz="800">
                <a:latin typeface="HG丸ｺﾞｼｯｸM-PRO" pitchFamily="50" charset="-128"/>
                <a:ea typeface="HG丸ｺﾞｼｯｸM-PRO" pitchFamily="50" charset="-128"/>
              </a:rPr>
              <a:t>1G</a:t>
            </a:r>
            <a:r>
              <a:rPr lang="ja-JP" altLang="en-US" sz="800">
                <a:latin typeface="HG丸ｺﾞｼｯｸM-PRO" pitchFamily="50" charset="-128"/>
                <a:ea typeface="HG丸ｺﾞｼｯｸM-PRO" pitchFamily="50" charset="-128"/>
              </a:rPr>
              <a:t>　坂東グループ長、對馬主任、谷</a:t>
            </a:r>
          </a:p>
          <a:p>
            <a:r>
              <a:rPr lang="ja-JP" altLang="en-US" sz="800">
                <a:latin typeface="HG丸ｺﾞｼｯｸM-PRO" pitchFamily="50" charset="-128"/>
                <a:ea typeface="HG丸ｺﾞｼｯｸM-PRO" pitchFamily="50" charset="-128"/>
              </a:rPr>
              <a:t>問い合わせ先　</a:t>
            </a:r>
            <a:r>
              <a:rPr lang="en-US" altLang="ja-JP" sz="800">
                <a:latin typeface="HG丸ｺﾞｼｯｸM-PRO" pitchFamily="50" charset="-128"/>
                <a:ea typeface="HG丸ｺﾞｼｯｸM-PRO" pitchFamily="50" charset="-128"/>
              </a:rPr>
              <a:t>Tel : 0565-23-0275/0273</a:t>
            </a:r>
            <a:r>
              <a:rPr lang="ja-JP" altLang="en-US" sz="800">
                <a:latin typeface="HG丸ｺﾞｼｯｸM-PRO" pitchFamily="50" charset="-128"/>
                <a:ea typeface="HG丸ｺﾞｼｯｸM-PRO" pitchFamily="50" charset="-128"/>
              </a:rPr>
              <a:t>（内線 </a:t>
            </a:r>
            <a:r>
              <a:rPr lang="en-US" altLang="ja-JP" sz="800">
                <a:latin typeface="HG丸ｺﾞｼｯｸM-PRO" pitchFamily="50" charset="-128"/>
                <a:ea typeface="HG丸ｺﾞｼｯｸM-PRO" pitchFamily="50" charset="-128"/>
              </a:rPr>
              <a:t>811-3-0275/0273</a:t>
            </a:r>
            <a:r>
              <a:rPr lang="ja-JP" altLang="en-US" sz="800">
                <a:latin typeface="HG丸ｺﾞｼｯｸM-PRO" pitchFamily="50" charset="-128"/>
                <a:ea typeface="HG丸ｺﾞｼｯｸM-PRO" pitchFamily="50" charset="-128"/>
              </a:rPr>
              <a:t>）　</a:t>
            </a:r>
            <a:r>
              <a:rPr lang="en-US" altLang="ja-JP" sz="800">
                <a:latin typeface="HG丸ｺﾞｼｯｸM-PRO" pitchFamily="50" charset="-128"/>
                <a:ea typeface="HG丸ｺﾞｼｯｸM-PRO" pitchFamily="50" charset="-128"/>
              </a:rPr>
              <a:t>E-mail : aj-toyotaawards@mail.toyota.co.jp</a:t>
            </a:r>
          </a:p>
        </p:txBody>
      </p:sp>
      <p:pic>
        <p:nvPicPr>
          <p:cNvPr id="166" name="図 120"/>
          <p:cNvPicPr>
            <a:picLocks noChangeAspect="1"/>
          </p:cNvPicPr>
          <p:nvPr/>
        </p:nvPicPr>
        <p:blipFill>
          <a:blip r:embed="rId17">
            <a:extLst>
              <a:ext uri="{28A0092B-C50C-407E-A947-70E740481C1C}">
                <a14:useLocalDpi xmlns:a14="http://schemas.microsoft.com/office/drawing/2010/main" val="0"/>
              </a:ext>
            </a:extLst>
          </a:blip>
          <a:srcRect l="13126" t="31953" r="3403" b="15993"/>
          <a:stretch>
            <a:fillRect/>
          </a:stretch>
        </p:blipFill>
        <p:spPr bwMode="auto">
          <a:xfrm>
            <a:off x="7794107" y="992606"/>
            <a:ext cx="1945449" cy="57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Text Box 24"/>
          <p:cNvSpPr txBox="1">
            <a:spLocks noChangeArrowheads="1"/>
          </p:cNvSpPr>
          <p:nvPr/>
        </p:nvSpPr>
        <p:spPr bwMode="auto">
          <a:xfrm>
            <a:off x="8355951" y="939064"/>
            <a:ext cx="6062136" cy="151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2" tIns="45702" rIns="91402" bIns="45702"/>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pPr algn="ctr"/>
            <a:r>
              <a:rPr lang="ja-JP" altLang="en-US" sz="3200" dirty="0">
                <a:latin typeface="HGP創英角ｺﾞｼｯｸUB" pitchFamily="50" charset="-128"/>
                <a:ea typeface="HGP創英角ｺﾞｼｯｸUB" pitchFamily="50" charset="-128"/>
              </a:rPr>
              <a:t>もっといいクルマを</a:t>
            </a:r>
          </a:p>
          <a:p>
            <a:pPr algn="ctr"/>
            <a:r>
              <a:rPr lang="ja-JP" altLang="en-US" sz="3200" dirty="0">
                <a:latin typeface="HGP創英角ｺﾞｼｯｸUB" pitchFamily="50" charset="-128"/>
                <a:ea typeface="HGP創英角ｺﾞｼｯｸUB" pitchFamily="50" charset="-128"/>
              </a:rPr>
              <a:t>つくろうよ</a:t>
            </a:r>
          </a:p>
        </p:txBody>
      </p:sp>
      <p:sp>
        <p:nvSpPr>
          <p:cNvPr id="168" name="AutoShape 41"/>
          <p:cNvSpPr>
            <a:spLocks noChangeArrowheads="1"/>
          </p:cNvSpPr>
          <p:nvPr/>
        </p:nvSpPr>
        <p:spPr bwMode="auto">
          <a:xfrm>
            <a:off x="7746134" y="9537434"/>
            <a:ext cx="7045076" cy="760413"/>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9" name="Text Box 42"/>
          <p:cNvSpPr txBox="1">
            <a:spLocks noChangeArrowheads="1"/>
          </p:cNvSpPr>
          <p:nvPr/>
        </p:nvSpPr>
        <p:spPr bwMode="auto">
          <a:xfrm>
            <a:off x="7674696" y="9532672"/>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381000">
              <a:defRPr kumimoji="1">
                <a:solidFill>
                  <a:schemeClr val="tx1"/>
                </a:solidFill>
                <a:latin typeface="Arial" charset="0"/>
                <a:ea typeface="ＭＳ Ｐゴシック" charset="-128"/>
              </a:defRPr>
            </a:lvl1pPr>
            <a:lvl2pPr algn="l" defTabSz="381000">
              <a:defRPr kumimoji="1">
                <a:solidFill>
                  <a:schemeClr val="tx1"/>
                </a:solidFill>
                <a:latin typeface="Arial" charset="0"/>
                <a:ea typeface="ＭＳ Ｐゴシック" charset="-128"/>
              </a:defRPr>
            </a:lvl2pPr>
            <a:lvl3pPr algn="l" defTabSz="381000">
              <a:defRPr kumimoji="1">
                <a:solidFill>
                  <a:schemeClr val="tx1"/>
                </a:solidFill>
                <a:latin typeface="Arial" charset="0"/>
                <a:ea typeface="ＭＳ Ｐゴシック" charset="-128"/>
              </a:defRPr>
            </a:lvl3pPr>
            <a:lvl4pPr algn="l" defTabSz="381000">
              <a:defRPr kumimoji="1">
                <a:solidFill>
                  <a:schemeClr val="tx1"/>
                </a:solidFill>
                <a:latin typeface="Arial" charset="0"/>
                <a:ea typeface="ＭＳ Ｐゴシック" charset="-128"/>
              </a:defRPr>
            </a:lvl4pPr>
            <a:lvl5pPr algn="l" defTabSz="381000">
              <a:defRPr kumimoji="1">
                <a:solidFill>
                  <a:schemeClr val="tx1"/>
                </a:solidFill>
                <a:latin typeface="Arial" charset="0"/>
                <a:ea typeface="ＭＳ Ｐゴシック" charset="-128"/>
              </a:defRPr>
            </a:lvl5pPr>
            <a:lvl6pPr defTabSz="381000" fontAlgn="base">
              <a:spcBef>
                <a:spcPct val="0"/>
              </a:spcBef>
              <a:spcAft>
                <a:spcPct val="0"/>
              </a:spcAft>
              <a:defRPr kumimoji="1">
                <a:solidFill>
                  <a:schemeClr val="tx1"/>
                </a:solidFill>
                <a:latin typeface="Arial" charset="0"/>
                <a:ea typeface="ＭＳ Ｐゴシック" charset="-128"/>
              </a:defRPr>
            </a:lvl6pPr>
            <a:lvl7pPr defTabSz="381000" fontAlgn="base">
              <a:spcBef>
                <a:spcPct val="0"/>
              </a:spcBef>
              <a:spcAft>
                <a:spcPct val="0"/>
              </a:spcAft>
              <a:defRPr kumimoji="1">
                <a:solidFill>
                  <a:schemeClr val="tx1"/>
                </a:solidFill>
                <a:latin typeface="Arial" charset="0"/>
                <a:ea typeface="ＭＳ Ｐゴシック" charset="-128"/>
              </a:defRPr>
            </a:lvl7pPr>
            <a:lvl8pPr defTabSz="381000" fontAlgn="base">
              <a:spcBef>
                <a:spcPct val="0"/>
              </a:spcBef>
              <a:spcAft>
                <a:spcPct val="0"/>
              </a:spcAft>
              <a:defRPr kumimoji="1">
                <a:solidFill>
                  <a:schemeClr val="tx1"/>
                </a:solidFill>
                <a:latin typeface="Arial" charset="0"/>
                <a:ea typeface="ＭＳ Ｐゴシック" charset="-128"/>
              </a:defRPr>
            </a:lvl8pPr>
            <a:lvl9pPr defTabSz="381000" fontAlgn="base">
              <a:spcBef>
                <a:spcPct val="0"/>
              </a:spcBef>
              <a:spcAft>
                <a:spcPct val="0"/>
              </a:spcAft>
              <a:defRPr kumimoji="1">
                <a:solidFill>
                  <a:schemeClr val="tx1"/>
                </a:solidFill>
                <a:latin typeface="Arial" charset="0"/>
                <a:ea typeface="ＭＳ Ｐゴシック" charset="-128"/>
              </a:defRPr>
            </a:lvl9pPr>
          </a:lstStyle>
          <a:p>
            <a:r>
              <a:rPr lang="en-US" altLang="ja-JP" sz="1000">
                <a:latin typeface="HGS創英角ｺﾞｼｯｸUB" pitchFamily="50" charset="-128"/>
                <a:ea typeface="HGS創英角ｺﾞｼｯｸUB" pitchFamily="50" charset="-128"/>
              </a:rPr>
              <a:t>【</a:t>
            </a:r>
            <a:r>
              <a:rPr lang="ja-JP" altLang="en-US" sz="1000">
                <a:latin typeface="HGS創英角ｺﾞｼｯｸUB" pitchFamily="50" charset="-128"/>
                <a:ea typeface="HGS創英角ｺﾞｼｯｸUB" pitchFamily="50" charset="-128"/>
              </a:rPr>
              <a:t>実行委員</a:t>
            </a:r>
            <a:r>
              <a:rPr lang="en-US" altLang="ja-JP" sz="1000">
                <a:latin typeface="HGS創英角ｺﾞｼｯｸUB" pitchFamily="50" charset="-128"/>
                <a:ea typeface="HGS創英角ｺﾞｼｯｸUB" pitchFamily="50" charset="-128"/>
              </a:rPr>
              <a:t>】</a:t>
            </a:r>
          </a:p>
        </p:txBody>
      </p:sp>
      <p:pic>
        <p:nvPicPr>
          <p:cNvPr id="97" name="図 9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024758" y="9692652"/>
            <a:ext cx="376331" cy="468000"/>
          </a:xfrm>
          <a:prstGeom prst="rect">
            <a:avLst/>
          </a:prstGeom>
        </p:spPr>
      </p:pic>
      <p:pic>
        <p:nvPicPr>
          <p:cNvPr id="98" name="図 9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188554" y="9692652"/>
            <a:ext cx="376331" cy="468000"/>
          </a:xfrm>
          <a:prstGeom prst="rect">
            <a:avLst/>
          </a:prstGeom>
        </p:spPr>
      </p:pic>
      <p:sp>
        <p:nvSpPr>
          <p:cNvPr id="96" name="メモ 95"/>
          <p:cNvSpPr/>
          <p:nvPr/>
        </p:nvSpPr>
        <p:spPr bwMode="auto">
          <a:xfrm rot="21103693">
            <a:off x="4701791" y="9459694"/>
            <a:ext cx="2563194" cy="896734"/>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050" dirty="0"/>
          </a:p>
          <a:p>
            <a:pPr marL="0" marR="0" indent="0" defTabSz="1474788" rtl="0" eaLnBrk="1" fontAlgn="base" latinLnBrk="0" hangingPunct="1">
              <a:lnSpc>
                <a:spcPct val="100000"/>
              </a:lnSpc>
              <a:spcBef>
                <a:spcPct val="0"/>
              </a:spcBef>
              <a:spcAft>
                <a:spcPct val="0"/>
              </a:spcAft>
              <a:buClrTx/>
              <a:buSzTx/>
              <a:buFontTx/>
              <a:buNone/>
              <a:tabLst/>
            </a:pPr>
            <a:endParaRPr lang="en-US" altLang="ja-JP" sz="1050" dirty="0" smtClean="0"/>
          </a:p>
          <a:p>
            <a:pPr marL="0" marR="0" indent="0" defTabSz="1474788" rtl="0" eaLnBrk="1" fontAlgn="base" latinLnBrk="0" hangingPunct="1">
              <a:lnSpc>
                <a:spcPct val="100000"/>
              </a:lnSpc>
              <a:spcBef>
                <a:spcPct val="0"/>
              </a:spcBef>
              <a:spcAft>
                <a:spcPct val="0"/>
              </a:spcAft>
              <a:buClrTx/>
              <a:buSzTx/>
              <a:buFontTx/>
              <a:buNone/>
              <a:tabLst/>
            </a:pPr>
            <a:endParaRPr lang="en-US" altLang="ja-JP" sz="1400" dirty="0" smtClean="0"/>
          </a:p>
        </p:txBody>
      </p:sp>
      <p:sp>
        <p:nvSpPr>
          <p:cNvPr id="99" name="メモ 98"/>
          <p:cNvSpPr/>
          <p:nvPr/>
        </p:nvSpPr>
        <p:spPr bwMode="auto">
          <a:xfrm rot="21103693">
            <a:off x="12236917" y="9478285"/>
            <a:ext cx="2563194" cy="896734"/>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050" dirty="0"/>
          </a:p>
          <a:p>
            <a:pPr marL="0" marR="0" indent="0" defTabSz="1474788" rtl="0" eaLnBrk="1" fontAlgn="base" latinLnBrk="0" hangingPunct="1">
              <a:lnSpc>
                <a:spcPct val="100000"/>
              </a:lnSpc>
              <a:spcBef>
                <a:spcPct val="0"/>
              </a:spcBef>
              <a:spcAft>
                <a:spcPct val="0"/>
              </a:spcAft>
              <a:buClrTx/>
              <a:buSzTx/>
              <a:buFontTx/>
              <a:buNone/>
              <a:tabLst/>
            </a:pPr>
            <a:endParaRPr lang="en-US" altLang="ja-JP" sz="1050" dirty="0" smtClean="0"/>
          </a:p>
          <a:p>
            <a:pPr marL="0" marR="0" indent="0" defTabSz="1474788" rtl="0" eaLnBrk="1" fontAlgn="base" latinLnBrk="0" hangingPunct="1">
              <a:lnSpc>
                <a:spcPct val="100000"/>
              </a:lnSpc>
              <a:spcBef>
                <a:spcPct val="0"/>
              </a:spcBef>
              <a:spcAft>
                <a:spcPct val="0"/>
              </a:spcAft>
              <a:buClrTx/>
              <a:buSzTx/>
              <a:buFontTx/>
              <a:buNone/>
              <a:tabLst/>
            </a:pPr>
            <a:endParaRPr lang="en-US" altLang="ja-JP" sz="1400" dirty="0" smtClean="0"/>
          </a:p>
        </p:txBody>
      </p:sp>
      <p:sp>
        <p:nvSpPr>
          <p:cNvPr id="102" name="Text Box 44"/>
          <p:cNvSpPr txBox="1">
            <a:spLocks noChangeArrowheads="1"/>
          </p:cNvSpPr>
          <p:nvPr/>
        </p:nvSpPr>
        <p:spPr bwMode="auto">
          <a:xfrm>
            <a:off x="8978520" y="9813815"/>
            <a:ext cx="1047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r>
              <a:rPr lang="ja-JP" altLang="en-US" sz="1000" dirty="0">
                <a:latin typeface="HG丸ｺﾞｼｯｸM-PRO" pitchFamily="50" charset="-128"/>
                <a:ea typeface="HG丸ｺﾞｼｯｸM-PRO" pitchFamily="50" charset="-128"/>
              </a:rPr>
              <a:t>杉浦 雅</a:t>
            </a:r>
            <a:r>
              <a:rPr lang="ja-JP" altLang="en-US" sz="1000" dirty="0" smtClean="0">
                <a:latin typeface="HG丸ｺﾞｼｯｸM-PRO" pitchFamily="50" charset="-128"/>
                <a:ea typeface="HG丸ｺﾞｼｯｸM-PRO" pitchFamily="50" charset="-128"/>
              </a:rPr>
              <a:t>春</a:t>
            </a:r>
            <a:endParaRPr lang="ja-JP" altLang="en-US" sz="1000" dirty="0">
              <a:latin typeface="HG丸ｺﾞｼｯｸM-PRO" pitchFamily="50" charset="-128"/>
              <a:ea typeface="HG丸ｺﾞｼｯｸM-PRO" pitchFamily="50" charset="-128"/>
            </a:endParaRPr>
          </a:p>
          <a:p>
            <a:r>
              <a:rPr lang="ja-JP" altLang="en-US" sz="800" dirty="0" smtClean="0">
                <a:latin typeface="HG丸ｺﾞｼｯｸM-PRO" pitchFamily="50" charset="-128"/>
                <a:ea typeface="HG丸ｺﾞｼｯｸM-PRO" pitchFamily="50" charset="-128"/>
              </a:rPr>
              <a:t>ｴﾝｼﾞﾝ生</a:t>
            </a:r>
            <a:r>
              <a:rPr lang="ja-JP" altLang="en-US" sz="800" dirty="0">
                <a:latin typeface="HG丸ｺﾞｼｯｸM-PRO" pitchFamily="50" charset="-128"/>
                <a:ea typeface="HG丸ｺﾞｼｯｸM-PRO" pitchFamily="50" charset="-128"/>
              </a:rPr>
              <a:t>技部</a:t>
            </a:r>
          </a:p>
        </p:txBody>
      </p:sp>
      <p:sp>
        <p:nvSpPr>
          <p:cNvPr id="104" name="Text Box 45"/>
          <p:cNvSpPr txBox="1">
            <a:spLocks noChangeArrowheads="1"/>
          </p:cNvSpPr>
          <p:nvPr/>
        </p:nvSpPr>
        <p:spPr bwMode="auto">
          <a:xfrm>
            <a:off x="10762803" y="9811196"/>
            <a:ext cx="15509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ja-JP"/>
            </a:defPPr>
            <a:lvl1pPr algn="l" rtl="0" fontAlgn="base">
              <a:spcBef>
                <a:spcPct val="0"/>
              </a:spcBef>
              <a:spcAft>
                <a:spcPct val="0"/>
              </a:spcAft>
              <a:defRPr kumimoji="1" sz="2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2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2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2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2900" kern="1200">
                <a:solidFill>
                  <a:schemeClr val="tx1"/>
                </a:solidFill>
                <a:latin typeface="Arial" charset="0"/>
                <a:ea typeface="ＭＳ Ｐゴシック" charset="-128"/>
                <a:cs typeface="+mn-cs"/>
              </a:defRPr>
            </a:lvl5pPr>
            <a:lvl6pPr marL="2286000" algn="l" defTabSz="914400" rtl="0" eaLnBrk="1" latinLnBrk="0" hangingPunct="1">
              <a:defRPr kumimoji="1" sz="2900" kern="1200">
                <a:solidFill>
                  <a:schemeClr val="tx1"/>
                </a:solidFill>
                <a:latin typeface="Arial" charset="0"/>
                <a:ea typeface="ＭＳ Ｐゴシック" charset="-128"/>
                <a:cs typeface="+mn-cs"/>
              </a:defRPr>
            </a:lvl6pPr>
            <a:lvl7pPr marL="2743200" algn="l" defTabSz="914400" rtl="0" eaLnBrk="1" latinLnBrk="0" hangingPunct="1">
              <a:defRPr kumimoji="1" sz="2900" kern="1200">
                <a:solidFill>
                  <a:schemeClr val="tx1"/>
                </a:solidFill>
                <a:latin typeface="Arial" charset="0"/>
                <a:ea typeface="ＭＳ Ｐゴシック" charset="-128"/>
                <a:cs typeface="+mn-cs"/>
              </a:defRPr>
            </a:lvl7pPr>
            <a:lvl8pPr marL="3200400" algn="l" defTabSz="914400" rtl="0" eaLnBrk="1" latinLnBrk="0" hangingPunct="1">
              <a:defRPr kumimoji="1" sz="2900" kern="1200">
                <a:solidFill>
                  <a:schemeClr val="tx1"/>
                </a:solidFill>
                <a:latin typeface="Arial" charset="0"/>
                <a:ea typeface="ＭＳ Ｐゴシック" charset="-128"/>
                <a:cs typeface="+mn-cs"/>
              </a:defRPr>
            </a:lvl8pPr>
            <a:lvl9pPr marL="3657600" algn="l" defTabSz="914400" rtl="0" eaLnBrk="1" latinLnBrk="0" hangingPunct="1">
              <a:defRPr kumimoji="1" sz="2900" kern="1200">
                <a:solidFill>
                  <a:schemeClr val="tx1"/>
                </a:solidFill>
                <a:latin typeface="Arial" charset="0"/>
                <a:ea typeface="ＭＳ Ｐゴシック" charset="-128"/>
                <a:cs typeface="+mn-cs"/>
              </a:defRPr>
            </a:lvl9pPr>
          </a:lstStyle>
          <a:p>
            <a:r>
              <a:rPr lang="ja-JP" altLang="en-US" sz="1000" dirty="0">
                <a:latin typeface="HG丸ｺﾞｼｯｸM-PRO" pitchFamily="50" charset="-128"/>
                <a:ea typeface="HG丸ｺﾞｼｯｸM-PRO" pitchFamily="50" charset="-128"/>
              </a:rPr>
              <a:t>大村 </a:t>
            </a:r>
            <a:r>
              <a:rPr lang="ja-JP" altLang="en-US" sz="1000" dirty="0" smtClean="0">
                <a:latin typeface="HG丸ｺﾞｼｯｸM-PRO" pitchFamily="50" charset="-128"/>
                <a:ea typeface="HG丸ｺﾞｼｯｸM-PRO" pitchFamily="50" charset="-128"/>
              </a:rPr>
              <a:t>真也</a:t>
            </a:r>
            <a:r>
              <a:rPr lang="en-US" altLang="ja-JP" sz="1000" dirty="0" smtClean="0">
                <a:latin typeface="HG丸ｺﾞｼｯｸM-PRO" pitchFamily="50" charset="-128"/>
                <a:ea typeface="HG丸ｺﾞｼｯｸM-PRO" pitchFamily="50" charset="-128"/>
              </a:rPr>
              <a:t/>
            </a:r>
            <a:br>
              <a:rPr lang="en-US" altLang="ja-JP" sz="1000" dirty="0" smtClean="0">
                <a:latin typeface="HG丸ｺﾞｼｯｸM-PRO" pitchFamily="50" charset="-128"/>
                <a:ea typeface="HG丸ｺﾞｼｯｸM-PRO" pitchFamily="50" charset="-128"/>
              </a:rPr>
            </a:br>
            <a:r>
              <a:rPr lang="zh-TW" altLang="en-US" sz="800" dirty="0" smtClean="0">
                <a:latin typeface="HG丸ｺﾞｼｯｸM-PRO" pitchFamily="50" charset="-128"/>
                <a:ea typeface="HG丸ｺﾞｼｯｸM-PRO" pitchFamily="50" charset="-128"/>
              </a:rPr>
              <a:t>材料</a:t>
            </a:r>
            <a:r>
              <a:rPr lang="zh-TW" altLang="en-US" sz="800" dirty="0">
                <a:latin typeface="HG丸ｺﾞｼｯｸM-PRO" pitchFamily="50" charset="-128"/>
                <a:ea typeface="HG丸ｺﾞｼｯｸM-PRO" pitchFamily="50" charset="-128"/>
              </a:rPr>
              <a:t>技術開発部</a:t>
            </a:r>
            <a:endParaRPr lang="ja-JP" altLang="en-US" sz="800" dirty="0">
              <a:latin typeface="HG丸ｺﾞｼｯｸM-PRO" pitchFamily="50" charset="-128"/>
              <a:ea typeface="HG丸ｺﾞｼｯｸM-PRO" pitchFamily="50" charset="-128"/>
            </a:endParaRPr>
          </a:p>
        </p:txBody>
      </p:sp>
      <p:pic>
        <p:nvPicPr>
          <p:cNvPr id="113" name="Picture 6" descr="https://bbs09.bbs2.tec.toyota.co.jp/php-bin/standard/FileOut.php/r/TechnicalAdministration/JOB/T08ES/07_%83g%83%88%83%5E%8BZ%8Fp%89%EF%202014/01_%8BZ%8Fp%8E%D2%82%CC%88%EA%93%FA/140_%8DL%95%F1%8A%D6%8CW/010_%83v%83%8D%83O%83%89%83%80/%8A%E7%8E%CA%90%5E/?FILES=%91%E5%91%BA.JP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429574" y="9692652"/>
            <a:ext cx="376331" cy="468000"/>
          </a:xfrm>
          <a:prstGeom prst="rect">
            <a:avLst/>
          </a:prstGeom>
          <a:noFill/>
          <a:extLst>
            <a:ext uri="{909E8E84-426E-40DD-AFC4-6F175D3DCCD1}">
              <a14:hiddenFill xmlns:a14="http://schemas.microsoft.com/office/drawing/2010/main">
                <a:solidFill>
                  <a:srgbClr val="FFFFFF"/>
                </a:solidFill>
              </a14:hiddenFill>
            </a:ext>
          </a:extLst>
        </p:spPr>
      </p:pic>
      <p:sp>
        <p:nvSpPr>
          <p:cNvPr id="131" name="角丸四角形 130"/>
          <p:cNvSpPr/>
          <p:nvPr/>
        </p:nvSpPr>
        <p:spPr bwMode="auto">
          <a:xfrm>
            <a:off x="396466" y="1052854"/>
            <a:ext cx="1666332" cy="333406"/>
          </a:xfrm>
          <a:prstGeom prst="roundRect">
            <a:avLst>
              <a:gd name="adj" fmla="val 50000"/>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1474788"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TMC</a:t>
            </a:r>
            <a:r>
              <a:rPr kumimoji="1" lang="ja-JP" altLang="en-US" sz="1800" b="0" i="0" u="none" strike="noStrike" cap="none" normalizeH="0" baseline="0" dirty="0" smtClean="0">
                <a:ln>
                  <a:noFill/>
                </a:ln>
                <a:solidFill>
                  <a:schemeClr val="tx1"/>
                </a:solidFill>
                <a:effectLst/>
                <a:latin typeface="HG丸ｺﾞｼｯｸM-PRO" panose="020F0600000000000000" pitchFamily="50" charset="-128"/>
                <a:ea typeface="HG丸ｺﾞｼｯｸM-PRO" panose="020F0600000000000000" pitchFamily="50" charset="-128"/>
              </a:rPr>
              <a:t>社員限定</a:t>
            </a:r>
          </a:p>
        </p:txBody>
      </p:sp>
      <p:pic>
        <p:nvPicPr>
          <p:cNvPr id="1026" name="Picture 2" descr="https://bbs09.bbs2.tec.toyota.co.jp/php-bin/standard/FileOut.php/r/TechnicalAdministration/JOB/T08ES/07_%83g%83%88%83%5E%8BZ%8Fp%89%EF%202014/01_%8BZ%8Fp%8E%D2%82%CC%88%EA%93%FA/140_%8DL%95%F1%8A%D6%8CW/010_%83v%83%8D%83O%83%89%83%80/%8A%E7%8E%CA%90%5E/?FILES=%90%99%89Y.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530812" y="9692652"/>
            <a:ext cx="376330" cy="46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889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7" name="Text Box 49"/>
          <p:cNvSpPr txBox="1">
            <a:spLocks noChangeArrowheads="1"/>
          </p:cNvSpPr>
          <p:nvPr/>
        </p:nvSpPr>
        <p:spPr bwMode="auto">
          <a:xfrm>
            <a:off x="483493" y="810196"/>
            <a:ext cx="2181225" cy="414338"/>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39853" tIns="69928" rIns="139853" bIns="69928">
            <a:spAutoFit/>
          </a:bodyPr>
          <a:lstStyle>
            <a:lvl1pPr algn="l" defTabSz="1398588">
              <a:defRPr kumimoji="1">
                <a:solidFill>
                  <a:schemeClr val="tx1"/>
                </a:solidFill>
                <a:latin typeface="Arial" charset="0"/>
                <a:ea typeface="ＭＳ Ｐゴシック" pitchFamily="50" charset="-128"/>
              </a:defRPr>
            </a:lvl1pPr>
            <a:lvl2pPr marL="698500" algn="l" defTabSz="1398588">
              <a:defRPr kumimoji="1">
                <a:solidFill>
                  <a:schemeClr val="tx1"/>
                </a:solidFill>
                <a:latin typeface="Arial" charset="0"/>
                <a:ea typeface="ＭＳ Ｐゴシック" pitchFamily="50" charset="-128"/>
              </a:defRPr>
            </a:lvl2pPr>
            <a:lvl3pPr marL="1398588" algn="l" defTabSz="1398588">
              <a:defRPr kumimoji="1">
                <a:solidFill>
                  <a:schemeClr val="tx1"/>
                </a:solidFill>
                <a:latin typeface="Arial" charset="0"/>
                <a:ea typeface="ＭＳ Ｐゴシック" pitchFamily="50" charset="-128"/>
              </a:defRPr>
            </a:lvl3pPr>
            <a:lvl4pPr marL="2098675" algn="l" defTabSz="1398588">
              <a:defRPr kumimoji="1">
                <a:solidFill>
                  <a:schemeClr val="tx1"/>
                </a:solidFill>
                <a:latin typeface="Arial" charset="0"/>
                <a:ea typeface="ＭＳ Ｐゴシック" pitchFamily="50" charset="-128"/>
              </a:defRPr>
            </a:lvl4pPr>
            <a:lvl5pPr marL="2798763" algn="l" defTabSz="1398588">
              <a:defRPr kumimoji="1">
                <a:solidFill>
                  <a:schemeClr val="tx1"/>
                </a:solidFill>
                <a:latin typeface="Arial" charset="0"/>
                <a:ea typeface="ＭＳ Ｐゴシック" pitchFamily="50" charset="-128"/>
              </a:defRPr>
            </a:lvl5pPr>
            <a:lvl6pPr marL="3255963" defTabSz="1398588" fontAlgn="base">
              <a:spcBef>
                <a:spcPct val="0"/>
              </a:spcBef>
              <a:spcAft>
                <a:spcPct val="0"/>
              </a:spcAft>
              <a:defRPr kumimoji="1">
                <a:solidFill>
                  <a:schemeClr val="tx1"/>
                </a:solidFill>
                <a:latin typeface="Arial" charset="0"/>
                <a:ea typeface="ＭＳ Ｐゴシック" pitchFamily="50" charset="-128"/>
              </a:defRPr>
            </a:lvl6pPr>
            <a:lvl7pPr marL="3713163" defTabSz="1398588" fontAlgn="base">
              <a:spcBef>
                <a:spcPct val="0"/>
              </a:spcBef>
              <a:spcAft>
                <a:spcPct val="0"/>
              </a:spcAft>
              <a:defRPr kumimoji="1">
                <a:solidFill>
                  <a:schemeClr val="tx1"/>
                </a:solidFill>
                <a:latin typeface="Arial" charset="0"/>
                <a:ea typeface="ＭＳ Ｐゴシック" pitchFamily="50" charset="-128"/>
              </a:defRPr>
            </a:lvl7pPr>
            <a:lvl8pPr marL="4170363" defTabSz="1398588" fontAlgn="base">
              <a:spcBef>
                <a:spcPct val="0"/>
              </a:spcBef>
              <a:spcAft>
                <a:spcPct val="0"/>
              </a:spcAft>
              <a:defRPr kumimoji="1">
                <a:solidFill>
                  <a:schemeClr val="tx1"/>
                </a:solidFill>
                <a:latin typeface="Arial" charset="0"/>
                <a:ea typeface="ＭＳ Ｐゴシック" pitchFamily="50" charset="-128"/>
              </a:defRPr>
            </a:lvl8pPr>
            <a:lvl9pPr marL="4627563" defTabSz="1398588" fontAlgn="base">
              <a:spcBef>
                <a:spcPct val="0"/>
              </a:spcBef>
              <a:spcAft>
                <a:spcPct val="0"/>
              </a:spcAft>
              <a:defRPr kumimoji="1">
                <a:solidFill>
                  <a:schemeClr val="tx1"/>
                </a:solidFill>
                <a:latin typeface="Arial" charset="0"/>
                <a:ea typeface="ＭＳ Ｐゴシック" pitchFamily="50" charset="-128"/>
              </a:defRPr>
            </a:lvl9pPr>
          </a:lstStyle>
          <a:p>
            <a:r>
              <a:rPr lang="en-US" altLang="ja-JP" sz="1800" dirty="0">
                <a:latin typeface="HG創英角ﾎﾟｯﾌﾟ体" pitchFamily="49" charset="-128"/>
                <a:ea typeface="HG創英角ﾎﾟｯﾌﾟ体" pitchFamily="49" charset="-128"/>
              </a:rPr>
              <a:t>9</a:t>
            </a:r>
            <a:r>
              <a:rPr lang="ja-JP" altLang="en-US" sz="1800" dirty="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00</a:t>
            </a:r>
            <a:r>
              <a:rPr lang="ja-JP" altLang="en-US" sz="1800" dirty="0" smtClean="0">
                <a:latin typeface="HG創英角ﾎﾟｯﾌﾟ体" pitchFamily="49" charset="-128"/>
                <a:ea typeface="HG創英角ﾎﾟｯﾌﾟ体" pitchFamily="49" charset="-128"/>
              </a:rPr>
              <a:t>～</a:t>
            </a:r>
            <a:r>
              <a:rPr lang="en-US" altLang="ja-JP" sz="1800" dirty="0" smtClean="0">
                <a:latin typeface="HG創英角ﾎﾟｯﾌﾟ体" pitchFamily="49" charset="-128"/>
                <a:ea typeface="HG創英角ﾎﾟｯﾌﾟ体" pitchFamily="49" charset="-128"/>
              </a:rPr>
              <a:t>11:50</a:t>
            </a:r>
            <a:endParaRPr lang="en-US" altLang="ja-JP" sz="1600" dirty="0">
              <a:latin typeface="HG創英角ﾎﾟｯﾌﾟ体" pitchFamily="49" charset="-128"/>
              <a:ea typeface="HG創英角ﾎﾟｯﾌﾟ体" pitchFamily="49" charset="-128"/>
            </a:endParaRPr>
          </a:p>
        </p:txBody>
      </p:sp>
      <p:sp>
        <p:nvSpPr>
          <p:cNvPr id="7223" name="AutoShape 55"/>
          <p:cNvSpPr>
            <a:spLocks noChangeArrowheads="1"/>
          </p:cNvSpPr>
          <p:nvPr/>
        </p:nvSpPr>
        <p:spPr bwMode="auto">
          <a:xfrm>
            <a:off x="394567" y="293688"/>
            <a:ext cx="7319382"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endParaRPr lang="ja-JP" altLang="en-US"/>
          </a:p>
        </p:txBody>
      </p:sp>
      <p:sp>
        <p:nvSpPr>
          <p:cNvPr id="7233" name="Text Box 65"/>
          <p:cNvSpPr txBox="1">
            <a:spLocks noChangeArrowheads="1"/>
          </p:cNvSpPr>
          <p:nvPr/>
        </p:nvSpPr>
        <p:spPr bwMode="auto">
          <a:xfrm>
            <a:off x="1008534" y="355600"/>
            <a:ext cx="3486150"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algn="l" defTabSz="998538">
              <a:defRPr kumimoji="1">
                <a:solidFill>
                  <a:schemeClr val="tx1"/>
                </a:solidFill>
                <a:latin typeface="Arial" charset="0"/>
                <a:ea typeface="ＭＳ Ｐゴシック" pitchFamily="50" charset="-128"/>
              </a:defRPr>
            </a:lvl1pPr>
            <a:lvl2pPr algn="l" defTabSz="998538">
              <a:defRPr kumimoji="1">
                <a:solidFill>
                  <a:schemeClr val="tx1"/>
                </a:solidFill>
                <a:latin typeface="Arial" charset="0"/>
                <a:ea typeface="ＭＳ Ｐゴシック" pitchFamily="50" charset="-128"/>
              </a:defRPr>
            </a:lvl2pPr>
            <a:lvl3pPr algn="l" defTabSz="998538">
              <a:defRPr kumimoji="1">
                <a:solidFill>
                  <a:schemeClr val="tx1"/>
                </a:solidFill>
                <a:latin typeface="Arial" charset="0"/>
                <a:ea typeface="ＭＳ Ｐゴシック" pitchFamily="50" charset="-128"/>
              </a:defRPr>
            </a:lvl3pPr>
            <a:lvl4pPr algn="l" defTabSz="998538">
              <a:defRPr kumimoji="1">
                <a:solidFill>
                  <a:schemeClr val="tx1"/>
                </a:solidFill>
                <a:latin typeface="Arial" charset="0"/>
                <a:ea typeface="ＭＳ Ｐゴシック" pitchFamily="50" charset="-128"/>
              </a:defRPr>
            </a:lvl4pPr>
            <a:lvl5pPr algn="l" defTabSz="998538">
              <a:defRPr kumimoji="1">
                <a:solidFill>
                  <a:schemeClr val="tx1"/>
                </a:solidFill>
                <a:latin typeface="Arial" charset="0"/>
                <a:ea typeface="ＭＳ Ｐゴシック" pitchFamily="50" charset="-128"/>
              </a:defRPr>
            </a:lvl5pPr>
            <a:lvl6pPr defTabSz="998538" fontAlgn="base">
              <a:spcBef>
                <a:spcPct val="0"/>
              </a:spcBef>
              <a:spcAft>
                <a:spcPct val="0"/>
              </a:spcAft>
              <a:defRPr kumimoji="1">
                <a:solidFill>
                  <a:schemeClr val="tx1"/>
                </a:solidFill>
                <a:latin typeface="Arial" charset="0"/>
                <a:ea typeface="ＭＳ Ｐゴシック" pitchFamily="50" charset="-128"/>
              </a:defRPr>
            </a:lvl6pPr>
            <a:lvl7pPr defTabSz="998538" fontAlgn="base">
              <a:spcBef>
                <a:spcPct val="0"/>
              </a:spcBef>
              <a:spcAft>
                <a:spcPct val="0"/>
              </a:spcAft>
              <a:defRPr kumimoji="1">
                <a:solidFill>
                  <a:schemeClr val="tx1"/>
                </a:solidFill>
                <a:latin typeface="Arial" charset="0"/>
                <a:ea typeface="ＭＳ Ｐゴシック" pitchFamily="50" charset="-128"/>
              </a:defRPr>
            </a:lvl7pPr>
            <a:lvl8pPr defTabSz="998538" fontAlgn="base">
              <a:spcBef>
                <a:spcPct val="0"/>
              </a:spcBef>
              <a:spcAft>
                <a:spcPct val="0"/>
              </a:spcAft>
              <a:defRPr kumimoji="1">
                <a:solidFill>
                  <a:schemeClr val="tx1"/>
                </a:solidFill>
                <a:latin typeface="Arial" charset="0"/>
                <a:ea typeface="ＭＳ Ｐゴシック" pitchFamily="50" charset="-128"/>
              </a:defRPr>
            </a:lvl8pPr>
            <a:lvl9pPr defTabSz="998538" fontAlgn="base">
              <a:spcBef>
                <a:spcPct val="0"/>
              </a:spcBef>
              <a:spcAft>
                <a:spcPct val="0"/>
              </a:spcAft>
              <a:defRPr kumimoji="1">
                <a:solidFill>
                  <a:schemeClr val="tx1"/>
                </a:solidFill>
                <a:latin typeface="Arial" charset="0"/>
                <a:ea typeface="ＭＳ Ｐゴシック" pitchFamily="50" charset="-128"/>
              </a:defRPr>
            </a:lvl9pPr>
          </a:lstStyle>
          <a:p>
            <a:pPr>
              <a:spcBef>
                <a:spcPct val="50000"/>
              </a:spcBef>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en-US" altLang="ja-JP" sz="2400" b="1" dirty="0" smtClean="0">
                <a:latin typeface="HGP創英角ﾎﾟｯﾌﾟ体" pitchFamily="50" charset="-128"/>
                <a:ea typeface="HGP創英角ﾎﾟｯﾌﾟ体" pitchFamily="50" charset="-128"/>
              </a:rPr>
              <a:t>(</a:t>
            </a:r>
            <a:r>
              <a:rPr lang="ja-JP" altLang="en-US" sz="2400" b="1" dirty="0" smtClean="0">
                <a:latin typeface="HGP創英角ﾎﾟｯﾌﾟ体" pitchFamily="50" charset="-128"/>
                <a:ea typeface="HGP創英角ﾎﾟｯﾌﾟ体" pitchFamily="50" charset="-128"/>
              </a:rPr>
              <a:t>目次</a:t>
            </a:r>
            <a:r>
              <a:rPr lang="en-US" altLang="ja-JP" sz="2400" b="1" dirty="0" smtClean="0">
                <a:latin typeface="HGP創英角ﾎﾟｯﾌﾟ体" pitchFamily="50" charset="-128"/>
                <a:ea typeface="HGP創英角ﾎﾟｯﾌﾟ体" pitchFamily="50" charset="-128"/>
              </a:rPr>
              <a:t>)</a:t>
            </a:r>
            <a:endParaRPr lang="ja-JP" altLang="en-US" sz="2400" b="1" dirty="0">
              <a:latin typeface="HGP創英角ﾎﾟｯﾌﾟ体" pitchFamily="50" charset="-128"/>
              <a:ea typeface="HGP創英角ﾎﾟｯﾌﾟ体" pitchFamily="50" charset="-128"/>
            </a:endParaRPr>
          </a:p>
        </p:txBody>
      </p:sp>
      <p:sp>
        <p:nvSpPr>
          <p:cNvPr id="7236" name="Rectangle 68"/>
          <p:cNvSpPr>
            <a:spLocks noChangeArrowheads="1"/>
          </p:cNvSpPr>
          <p:nvPr/>
        </p:nvSpPr>
        <p:spPr bwMode="auto">
          <a:xfrm>
            <a:off x="589801" y="4833938"/>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242" name="Rectangle 74"/>
          <p:cNvSpPr>
            <a:spLocks noChangeArrowheads="1"/>
          </p:cNvSpPr>
          <p:nvPr/>
        </p:nvSpPr>
        <p:spPr bwMode="auto">
          <a:xfrm>
            <a:off x="7791450" y="2072951"/>
            <a:ext cx="6873875" cy="306387"/>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244" name="Rectangle 76"/>
          <p:cNvSpPr>
            <a:spLocks noChangeArrowheads="1"/>
          </p:cNvSpPr>
          <p:nvPr/>
        </p:nvSpPr>
        <p:spPr bwMode="auto">
          <a:xfrm>
            <a:off x="691023" y="7459663"/>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246" name="Rectangle 78"/>
          <p:cNvSpPr>
            <a:spLocks noChangeArrowheads="1"/>
          </p:cNvSpPr>
          <p:nvPr/>
        </p:nvSpPr>
        <p:spPr bwMode="auto">
          <a:xfrm>
            <a:off x="504478" y="2095500"/>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130" name="Picture 80"/>
          <p:cNvPicPr>
            <a:picLocks noChangeAspect="1" noChangeArrowheads="1"/>
          </p:cNvPicPr>
          <p:nvPr/>
        </p:nvPicPr>
        <p:blipFill>
          <a:blip r:embed="rId2" cstate="print">
            <a:lum bright="24000" contrast="12000"/>
            <a:extLst>
              <a:ext uri="{28A0092B-C50C-407E-A947-70E740481C1C}">
                <a14:useLocalDpi xmlns:a14="http://schemas.microsoft.com/office/drawing/2010/main" val="0"/>
              </a:ext>
            </a:extLst>
          </a:blip>
          <a:srcRect/>
          <a:stretch>
            <a:fillRect/>
          </a:stretch>
        </p:blipFill>
        <p:spPr bwMode="auto">
          <a:xfrm>
            <a:off x="540482" y="1185082"/>
            <a:ext cx="1987560" cy="839873"/>
          </a:xfrm>
          <a:prstGeom prst="rect">
            <a:avLst/>
          </a:prstGeom>
          <a:noFill/>
          <a:extLst>
            <a:ext uri="{909E8E84-426E-40DD-AFC4-6F175D3DCCD1}">
              <a14:hiddenFill xmlns:a14="http://schemas.microsoft.com/office/drawing/2010/main">
                <a:solidFill>
                  <a:srgbClr val="FFFFFF"/>
                </a:solidFill>
              </a14:hiddenFill>
            </a:ext>
          </a:extLst>
        </p:spPr>
      </p:pic>
      <p:sp>
        <p:nvSpPr>
          <p:cNvPr id="133" name="Rectangle 79"/>
          <p:cNvSpPr>
            <a:spLocks noChangeArrowheads="1"/>
          </p:cNvSpPr>
          <p:nvPr/>
        </p:nvSpPr>
        <p:spPr bwMode="auto">
          <a:xfrm>
            <a:off x="832085" y="3315913"/>
            <a:ext cx="6837128" cy="156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70000"/>
              </a:lnSpc>
            </a:pPr>
            <a:r>
              <a:rPr lang="ja-JP" altLang="en-US" sz="1050" dirty="0" smtClean="0">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１）ハイポイドギヤのかみあい率最適化設計手法</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○宮村宏美</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　柴田好克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（２）ターボチャージャーコンプレッサ内への</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　　スーツデポジットに対するエンジンオイル特性の影響</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○中島武</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住範彦</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平野聡伺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（３）Ｄ－４Ｓ直噴ガソリンエンジンの新噴射システムの開発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○中野智洋</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金子理人</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村瀬栄二</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（４）ＮＨ３吸着脱離平衡に基づく尿素ＳＣＲシステムの尿素添加制御開発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○高田圭</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浅浦慎也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大橋伸基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（５）ＤＰＦのＰＭ捕集性能向上の検討</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○山下哲也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平野貴洋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（６）ＰＭ捕集とアッシュ堆積抑制を両立する新コンセプトＤＰＦの開発　○今井大地</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伊藤和浩</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西岡寛真</a:t>
            </a:r>
            <a:endParaRPr lang="en-US" altLang="ja-JP" sz="1050" dirty="0" smtClean="0">
              <a:solidFill>
                <a:srgbClr val="FF0000"/>
              </a:solidFill>
              <a:latin typeface="HG丸ｺﾞｼｯｸM-PRO" pitchFamily="50" charset="-128"/>
              <a:ea typeface="HG丸ｺﾞｼｯｸM-PRO" pitchFamily="50" charset="-128"/>
            </a:endParaRPr>
          </a:p>
        </p:txBody>
      </p:sp>
      <p:sp>
        <p:nvSpPr>
          <p:cNvPr id="135" name="Rectangle 79"/>
          <p:cNvSpPr>
            <a:spLocks noChangeArrowheads="1"/>
          </p:cNvSpPr>
          <p:nvPr/>
        </p:nvSpPr>
        <p:spPr bwMode="auto">
          <a:xfrm>
            <a:off x="832085" y="5908201"/>
            <a:ext cx="6837128" cy="156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70000"/>
              </a:lnSpc>
            </a:pPr>
            <a:r>
              <a:rPr lang="ja-JP" altLang="en-US" sz="1050" dirty="0" smtClean="0">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１）ハイポイドギヤのかみあい率最適化設計手法</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○宮村宏美</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　柴田好克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（２）ターボチャージャーコンプレッサ内への</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　　スーツデポジットに対するエンジンオイル特性の影響</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○中島武</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住範彦</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平野聡伺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（３）Ｄ－４Ｓ直噴ガソリンエンジンの新噴射システムの開発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○中野智洋</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金子理人</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村瀬栄二</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（４）ＮＨ３吸着脱離平衡に基づく尿素ＳＣＲシステムの尿素添加制御開発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○高田圭</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浅浦慎也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大橋伸基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（５）ＤＰＦのＰＭ捕集性能向上の検討</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○山下哲也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平野貴洋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（６）ＰＭ捕集とアッシュ堆積抑制を両立する新コンセプトＤＰＦの開発　○今井大地</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伊藤和浩</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西岡寛真</a:t>
            </a:r>
            <a:endParaRPr lang="en-US" altLang="ja-JP" sz="1050" dirty="0" smtClean="0">
              <a:solidFill>
                <a:srgbClr val="FF0000"/>
              </a:solidFill>
              <a:latin typeface="HG丸ｺﾞｼｯｸM-PRO" pitchFamily="50" charset="-128"/>
              <a:ea typeface="HG丸ｺﾞｼｯｸM-PRO" pitchFamily="50" charset="-128"/>
            </a:endParaRPr>
          </a:p>
        </p:txBody>
      </p:sp>
      <p:sp>
        <p:nvSpPr>
          <p:cNvPr id="136" name="Rectangle 79"/>
          <p:cNvSpPr>
            <a:spLocks noChangeArrowheads="1"/>
          </p:cNvSpPr>
          <p:nvPr/>
        </p:nvSpPr>
        <p:spPr bwMode="auto">
          <a:xfrm>
            <a:off x="832085" y="8644505"/>
            <a:ext cx="6837128" cy="156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（１）ハイポイドギヤのかみあい率最適化設計手法</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○宮村宏美</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　柴田好克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（２）ターボチャージャーコンプレッサ内への</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　　スーツデポジットに対するエンジンオイル特性の影響</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○中島武</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住範彦</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平野聡伺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（３）Ｄ－４Ｓ直噴ガソリンエンジンの新噴射システムの開発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○中野智洋</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金子理人</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村瀬栄二</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（４）ＮＨ３吸着脱離平衡に基づく尿素ＳＣＲシステムの尿素添加制御開発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○高田圭</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浅浦慎也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大橋伸基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（５）ＤＰＦのＰＭ捕集性能向上の検討</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○山下哲也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平野貴洋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（６）ＰＭ捕集とアッシュ堆積抑制を両立する新コンセプトＤＰＦの開発　○今井大地</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伊藤和浩</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西岡寛真</a:t>
            </a:r>
            <a:endParaRPr lang="en-US" altLang="ja-JP" sz="1050" dirty="0" smtClean="0">
              <a:solidFill>
                <a:srgbClr val="FF0000"/>
              </a:solidFill>
              <a:latin typeface="HG丸ｺﾞｼｯｸM-PRO" pitchFamily="50" charset="-128"/>
              <a:ea typeface="HG丸ｺﾞｼｯｸM-PRO" pitchFamily="50" charset="-128"/>
            </a:endParaRPr>
          </a:p>
        </p:txBody>
      </p:sp>
      <p:sp>
        <p:nvSpPr>
          <p:cNvPr id="137" name="Rectangle 79"/>
          <p:cNvSpPr>
            <a:spLocks noChangeArrowheads="1"/>
          </p:cNvSpPr>
          <p:nvPr/>
        </p:nvSpPr>
        <p:spPr bwMode="auto">
          <a:xfrm>
            <a:off x="7939660" y="6196233"/>
            <a:ext cx="6837128" cy="156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（１）ハイポイドギヤのかみあい率最適化設計手法</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○宮村宏美</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　柴田好克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（２）ターボチャージャーコンプレッサ内への</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　　スーツデポジットに対するエンジンオイル特性の影響</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○中島武</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住範彦</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平野聡伺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（３）Ｄ－４Ｓ直噴ガソリンエンジンの新噴射システムの開発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○中野智洋</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金子理人</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村瀬栄二</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（４）ＮＨ３吸着脱離平衡に基づく尿素ＳＣＲシステムの尿素添加制御開発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○高田圭</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浅浦慎也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大橋伸基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（５）ＤＰＦのＰＭ捕集性能向上の検討</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○山下哲也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平野貴洋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（６）ＰＭ捕集とアッシュ堆積抑制を両立する新コンセプトＤＰＦの開発　○今井大地</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伊藤和浩</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西岡寛真</a:t>
            </a:r>
            <a:endParaRPr lang="en-US" altLang="ja-JP" sz="1050" dirty="0" smtClean="0">
              <a:solidFill>
                <a:srgbClr val="FF0000"/>
              </a:solidFill>
              <a:latin typeface="HG丸ｺﾞｼｯｸM-PRO" pitchFamily="50" charset="-128"/>
              <a:ea typeface="HG丸ｺﾞｼｯｸM-PRO" pitchFamily="50" charset="-128"/>
            </a:endParaRPr>
          </a:p>
        </p:txBody>
      </p:sp>
      <p:sp>
        <p:nvSpPr>
          <p:cNvPr id="138" name="Rectangle 79"/>
          <p:cNvSpPr>
            <a:spLocks noChangeArrowheads="1"/>
          </p:cNvSpPr>
          <p:nvPr/>
        </p:nvSpPr>
        <p:spPr bwMode="auto">
          <a:xfrm>
            <a:off x="7939660" y="3313968"/>
            <a:ext cx="6837128" cy="156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（１）ハイポイドギヤのかみあい率最適化設計手法</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○宮村宏美</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　柴田好克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（２）ターボチャージャーコンプレッサ内への</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　　スーツデポジットに対するエンジンオイル特性の影響</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○中島武</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住範彦</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平野聡伺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（３）Ｄ－４Ｓ直噴ガソリンエンジンの新噴射システムの開発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○中野智洋</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金子理人</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村瀬栄二</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（４）ＮＨ３吸着脱離平衡に基づく尿素ＳＣＲシステムの尿素添加制御開発</a:t>
            </a:r>
            <a:r>
              <a:rPr lang="en-US" altLang="ja-JP" sz="1050" dirty="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○高田圭</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浅浦慎也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大橋伸基</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（５）ＤＰＦのＰＭ捕集性能向上の検討</a:t>
            </a:r>
            <a:r>
              <a:rPr lang="en-US" altLang="ja-JP" sz="1050" dirty="0">
                <a:solidFill>
                  <a:srgbClr val="FF0000"/>
                </a:solidFill>
                <a:latin typeface="HG丸ｺﾞｼｯｸM-PRO" pitchFamily="50" charset="-128"/>
                <a:ea typeface="HG丸ｺﾞｼｯｸM-PRO" pitchFamily="50" charset="-128"/>
              </a:rPr>
              <a:t>	</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○山下哲也</a:t>
            </a:r>
            <a:r>
              <a:rPr lang="en-US" altLang="ja-JP" sz="1050" dirty="0" smtClean="0">
                <a:solidFill>
                  <a:srgbClr val="FF0000"/>
                </a:solidFill>
                <a:latin typeface="HG丸ｺﾞｼｯｸM-PRO" pitchFamily="50" charset="-128"/>
                <a:ea typeface="HG丸ｺﾞｼｯｸM-PRO" pitchFamily="50" charset="-128"/>
              </a:rPr>
              <a:t>, </a:t>
            </a:r>
            <a:r>
              <a:rPr lang="ja-JP" altLang="en-US" sz="1050" dirty="0" smtClean="0">
                <a:solidFill>
                  <a:srgbClr val="FF0000"/>
                </a:solidFill>
                <a:latin typeface="HG丸ｺﾞｼｯｸM-PRO" pitchFamily="50" charset="-128"/>
                <a:ea typeface="HG丸ｺﾞｼｯｸM-PRO" pitchFamily="50" charset="-128"/>
              </a:rPr>
              <a:t>平野貴洋</a:t>
            </a:r>
            <a:endParaRPr lang="en-US" altLang="ja-JP" sz="1050" dirty="0" smtClean="0">
              <a:solidFill>
                <a:srgbClr val="FF0000"/>
              </a:solidFill>
              <a:latin typeface="HG丸ｺﾞｼｯｸM-PRO" pitchFamily="50" charset="-128"/>
              <a:ea typeface="HG丸ｺﾞｼｯｸM-PRO" pitchFamily="50" charset="-128"/>
            </a:endParaRPr>
          </a:p>
          <a:p>
            <a:pPr algn="l">
              <a:lnSpc>
                <a:spcPct val="70000"/>
              </a:lnSpc>
            </a:pPr>
            <a:endParaRPr lang="en-US" altLang="ja-JP" sz="1050" dirty="0">
              <a:solidFill>
                <a:srgbClr val="FF0000"/>
              </a:solidFill>
              <a:latin typeface="HG丸ｺﾞｼｯｸM-PRO" pitchFamily="50" charset="-128"/>
              <a:ea typeface="HG丸ｺﾞｼｯｸM-PRO" pitchFamily="50" charset="-128"/>
            </a:endParaRPr>
          </a:p>
          <a:p>
            <a:pPr algn="l">
              <a:lnSpc>
                <a:spcPct val="70000"/>
              </a:lnSpc>
            </a:pPr>
            <a:r>
              <a:rPr lang="ja-JP" altLang="en-US" sz="1050" dirty="0" smtClean="0">
                <a:solidFill>
                  <a:srgbClr val="FF0000"/>
                </a:solidFill>
                <a:latin typeface="HG丸ｺﾞｼｯｸM-PRO" pitchFamily="50" charset="-128"/>
                <a:ea typeface="HG丸ｺﾞｼｯｸM-PRO" pitchFamily="50" charset="-128"/>
              </a:rPr>
              <a:t>（６）ＰＭ捕集とアッシュ堆積抑制を両立する新コンセプトＤＰＦの開発　○今井大地</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伊藤和浩</a:t>
            </a:r>
            <a:r>
              <a:rPr lang="en-US" altLang="ja-JP" sz="1050" dirty="0" smtClean="0">
                <a:solidFill>
                  <a:srgbClr val="FF0000"/>
                </a:solidFill>
                <a:latin typeface="HG丸ｺﾞｼｯｸM-PRO" pitchFamily="50" charset="-128"/>
                <a:ea typeface="HG丸ｺﾞｼｯｸM-PRO" pitchFamily="50" charset="-128"/>
              </a:rPr>
              <a:t>,</a:t>
            </a:r>
            <a:r>
              <a:rPr lang="ja-JP" altLang="en-US" sz="1050" dirty="0" smtClean="0">
                <a:solidFill>
                  <a:srgbClr val="FF0000"/>
                </a:solidFill>
                <a:latin typeface="HG丸ｺﾞｼｯｸM-PRO" pitchFamily="50" charset="-128"/>
                <a:ea typeface="HG丸ｺﾞｼｯｸM-PRO" pitchFamily="50" charset="-128"/>
              </a:rPr>
              <a:t>西岡寛真</a:t>
            </a:r>
            <a:endParaRPr lang="en-US" altLang="ja-JP" sz="1050" dirty="0" smtClean="0">
              <a:solidFill>
                <a:srgbClr val="FF0000"/>
              </a:solidFill>
              <a:latin typeface="HG丸ｺﾞｼｯｸM-PRO" pitchFamily="50" charset="-128"/>
              <a:ea typeface="HG丸ｺﾞｼｯｸM-PRO" pitchFamily="50" charset="-128"/>
            </a:endParaRPr>
          </a:p>
        </p:txBody>
      </p:sp>
      <p:sp>
        <p:nvSpPr>
          <p:cNvPr id="84" name="AutoShape 89"/>
          <p:cNvSpPr>
            <a:spLocks noChangeArrowheads="1"/>
          </p:cNvSpPr>
          <p:nvPr/>
        </p:nvSpPr>
        <p:spPr bwMode="auto">
          <a:xfrm>
            <a:off x="2632744" y="1021957"/>
            <a:ext cx="7016750" cy="954088"/>
          </a:xfrm>
          <a:prstGeom prst="roundRect">
            <a:avLst>
              <a:gd name="adj" fmla="val 16667"/>
            </a:avLst>
          </a:prstGeom>
          <a:noFill/>
          <a:ln>
            <a:noFill/>
          </a:ln>
          <a:effectLst/>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9908" tIns="49954" rIns="99908" bIns="49954"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トヨタ技術会創立当初から続く伝統の研究発表会です。</a:t>
            </a:r>
            <a:endParaRPr kumimoji="1" lang="en-US"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「もっといいクルマ」をつくるための</a:t>
            </a:r>
            <a:r>
              <a:rPr lang="ja-JP" altLang="en-US" sz="1200" dirty="0" smtClean="0">
                <a:latin typeface="HG丸ｺﾞｼｯｸM-PRO" pitchFamily="50" charset="-128"/>
                <a:ea typeface="HG丸ｺﾞｼｯｸM-PRO" pitchFamily="50" charset="-128"/>
                <a:cs typeface="ＭＳ Ｐゴシック" pitchFamily="50" charset="-128"/>
              </a:rPr>
              <a:t>イノベーションを探求し、</a:t>
            </a:r>
            <a:endParaRPr lang="en-US" altLang="ja-JP" sz="1200" dirty="0" smtClean="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積み重ねた</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研究成果を</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kumimoji="1" lang="en-US" altLang="ja-JP" sz="1200" b="1" i="0" u="sng"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5</a:t>
            </a:r>
            <a:r>
              <a:rPr kumimoji="1" lang="ja-JP" altLang="en-US" sz="1200" b="1" i="0" u="sng"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会場で</a:t>
            </a:r>
            <a:r>
              <a:rPr kumimoji="1" lang="en-US" altLang="ja-JP" sz="1200" b="1" i="0" u="sng"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30</a:t>
            </a:r>
            <a:r>
              <a:rPr kumimoji="1" lang="ja-JP" altLang="en-US" sz="1200" b="1" i="0" u="sng"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件 </a:t>
            </a:r>
            <a:r>
              <a:rPr lang="ja-JP" altLang="en-US" sz="1200" dirty="0" smtClean="0">
                <a:latin typeface="HG丸ｺﾞｼｯｸM-PRO" pitchFamily="50" charset="-128"/>
                <a:ea typeface="HG丸ｺﾞｼｯｸM-PRO" pitchFamily="50" charset="-128"/>
                <a:cs typeface="ＭＳ Ｐゴシック" pitchFamily="50" charset="-128"/>
              </a:rPr>
              <a:t>発表します。</a:t>
            </a:r>
            <a:endParaRPr lang="en-US" altLang="ja-JP" sz="1200" dirty="0" smtClean="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1200" dirty="0" smtClean="0">
                <a:latin typeface="HG丸ｺﾞｼｯｸM-PRO" pitchFamily="50" charset="-128"/>
                <a:ea typeface="HG丸ｺﾞｼｯｸM-PRO" pitchFamily="50" charset="-128"/>
                <a:cs typeface="ＭＳ Ｐゴシック" pitchFamily="50" charset="-128"/>
              </a:rPr>
              <a:t>　来年は、あなたの発表になるよう</a:t>
            </a:r>
            <a:r>
              <a:rPr lang="ja-JP" altLang="en-US" sz="1200" dirty="0">
                <a:latin typeface="HG丸ｺﾞｼｯｸM-PRO" pitchFamily="50" charset="-128"/>
                <a:ea typeface="HG丸ｺﾞｼｯｸM-PRO" pitchFamily="50" charset="-128"/>
                <a:cs typeface="ＭＳ Ｐゴシック" pitchFamily="50" charset="-128"/>
              </a:rPr>
              <a:t>に</a:t>
            </a:r>
            <a:r>
              <a:rPr lang="ja-JP" altLang="en-US" sz="1200" dirty="0" smtClean="0">
                <a:latin typeface="HG丸ｺﾞｼｯｸM-PRO" pitchFamily="50" charset="-128"/>
                <a:ea typeface="HG丸ｺﾞｼｯｸM-PRO" pitchFamily="50" charset="-128"/>
                <a:cs typeface="ＭＳ Ｐゴシック" pitchFamily="50" charset="-128"/>
              </a:rPr>
              <a:t>刺激を受けてください。</a:t>
            </a:r>
            <a:endParaRPr lang="en-US" altLang="ja-JP" sz="1200" dirty="0" smtClean="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ja-JP" sz="1200" dirty="0" smtClean="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grpSp>
        <p:nvGrpSpPr>
          <p:cNvPr id="2" name="グループ化 1"/>
          <p:cNvGrpSpPr/>
          <p:nvPr/>
        </p:nvGrpSpPr>
        <p:grpSpPr>
          <a:xfrm>
            <a:off x="396466" y="2070336"/>
            <a:ext cx="6981887" cy="1332992"/>
            <a:chOff x="-1367730" y="2122550"/>
            <a:chExt cx="6981887" cy="1332992"/>
          </a:xfrm>
        </p:grpSpPr>
        <p:sp>
          <p:nvSpPr>
            <p:cNvPr id="85" name="Rectangle 99"/>
            <p:cNvSpPr>
              <a:spLocks noChangeArrowheads="1"/>
            </p:cNvSpPr>
            <p:nvPr/>
          </p:nvSpPr>
          <p:spPr bwMode="auto">
            <a:xfrm>
              <a:off x="-1259718" y="2122550"/>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86" name="Rectangle 100"/>
            <p:cNvSpPr>
              <a:spLocks noChangeArrowheads="1"/>
            </p:cNvSpPr>
            <p:nvPr/>
          </p:nvSpPr>
          <p:spPr bwMode="auto">
            <a:xfrm>
              <a:off x="-1367730" y="2158554"/>
              <a:ext cx="6400800" cy="129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「パワートレーン・車両」会場</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kumimoji="1" lang="ja-JP" altLang="ja-JP" sz="12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座長　　　：○○○○部			部長   </a:t>
              </a:r>
              <a:r>
                <a:rPr kumimoji="1" lang="ja-JP" altLang="ja-JP" sz="1200" b="0" i="0" u="none" strike="noStrike" cap="none" normalizeH="0" baseline="0" dirty="0" smtClean="0">
                  <a:ln>
                    <a:noFill/>
                  </a:ln>
                  <a:solidFill>
                    <a:schemeClr val="tx1"/>
                  </a:solidFill>
                  <a:effectLst/>
                  <a:latin typeface="Arial" pitchFamily="34" charset="0"/>
                  <a:ea typeface="HGP創英角ﾎﾟｯﾌﾟ体" pitchFamily="50" charset="-128"/>
                  <a:cs typeface="ＭＳ Ｐゴシック" pitchFamily="50" charset="-128"/>
                </a:rPr>
                <a:t>○○ ○○ </a:t>
              </a:r>
              <a:endPar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ご指導教授：</a:t>
              </a:r>
              <a:r>
                <a:rPr lang="ja-JP" altLang="en-US" sz="1200" dirty="0">
                  <a:latin typeface="HG丸ｺﾞｼｯｸM-PRO" pitchFamily="50" charset="-128"/>
                  <a:ea typeface="HG丸ｺﾞｼｯｸM-PRO" pitchFamily="50" charset="-128"/>
                  <a:cs typeface="ＭＳ Ｐゴシック" pitchFamily="50" charset="-128"/>
                </a:rPr>
                <a:t>京都</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大学 大学院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エネルギー</a:t>
              </a:r>
              <a:r>
                <a:rPr lang="ja-JP" altLang="en-US" sz="1200" dirty="0">
                  <a:latin typeface="HG丸ｺﾞｼｯｸM-PRO" pitchFamily="50" charset="-128"/>
                  <a:ea typeface="HG丸ｺﾞｼｯｸM-PRO" pitchFamily="50" charset="-128"/>
                  <a:cs typeface="ＭＳ Ｐゴシック" pitchFamily="50" charset="-128"/>
                </a:rPr>
                <a:t>科学</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研究科	教授　</a:t>
              </a:r>
              <a:r>
                <a:rPr lang="ja-JP" altLang="en-US" sz="1200" dirty="0" smtClean="0">
                  <a:latin typeface="HG丸ｺﾞｼｯｸM-PRO" pitchFamily="50" charset="-128"/>
                  <a:ea typeface="HG丸ｺﾞｼｯｸM-PRO" pitchFamily="50" charset="-128"/>
                  <a:cs typeface="ＭＳ Ｐゴシック" pitchFamily="50" charset="-128"/>
                </a:rPr>
                <a:t>塩路　昌宏</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様</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ご指導教授：</a:t>
              </a:r>
              <a:r>
                <a:rPr lang="ja-JP" altLang="en-US" sz="1200" dirty="0">
                  <a:latin typeface="HG丸ｺﾞｼｯｸM-PRO" pitchFamily="50" charset="-128"/>
                  <a:ea typeface="HG丸ｺﾞｼｯｸM-PRO" pitchFamily="50" charset="-128"/>
                  <a:cs typeface="ＭＳ Ｐゴシック" pitchFamily="50" charset="-128"/>
                </a:rPr>
                <a:t>東京工業</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大学 大学院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理工学</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研究科	教授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三平　満司</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様</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87" name="Rectangle 109"/>
            <p:cNvSpPr>
              <a:spLocks noChangeArrowheads="1"/>
            </p:cNvSpPr>
            <p:nvPr/>
          </p:nvSpPr>
          <p:spPr bwMode="auto">
            <a:xfrm>
              <a:off x="3672074" y="2170175"/>
              <a:ext cx="1903413"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トヨタ会館２</a:t>
              </a:r>
              <a:r>
                <a:rPr kumimoji="1" lang="en-US"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F</a:t>
              </a:r>
              <a:r>
                <a:rPr kumimoji="1" lang="ja-JP"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大ホール</a:t>
              </a:r>
              <a:endParaRPr kumimoji="1" lang="ja-JP"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grpSp>
      <p:grpSp>
        <p:nvGrpSpPr>
          <p:cNvPr id="3" name="グループ化 2"/>
          <p:cNvGrpSpPr/>
          <p:nvPr/>
        </p:nvGrpSpPr>
        <p:grpSpPr>
          <a:xfrm>
            <a:off x="504478" y="4842642"/>
            <a:ext cx="6954838" cy="1476164"/>
            <a:chOff x="7850720" y="3387788"/>
            <a:chExt cx="6954838" cy="1058630"/>
          </a:xfrm>
        </p:grpSpPr>
        <p:sp>
          <p:nvSpPr>
            <p:cNvPr id="89" name="Rectangle 91"/>
            <p:cNvSpPr>
              <a:spLocks noChangeArrowheads="1"/>
            </p:cNvSpPr>
            <p:nvPr/>
          </p:nvSpPr>
          <p:spPr bwMode="auto">
            <a:xfrm>
              <a:off x="7931683" y="3387788"/>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90" name="Rectangle 92"/>
            <p:cNvSpPr>
              <a:spLocks noChangeArrowheads="1"/>
            </p:cNvSpPr>
            <p:nvPr/>
          </p:nvSpPr>
          <p:spPr bwMode="auto">
            <a:xfrm>
              <a:off x="7850720" y="3403663"/>
              <a:ext cx="6426200" cy="104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「生技・製造」会場			</a:t>
              </a:r>
              <a:endParaRPr kumimoji="1" lang="ja-JP" altLang="ja-JP" sz="14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座長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部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部長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a:t>
              </a:r>
              <a:endPar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ご指導教授：</a:t>
              </a:r>
              <a:r>
                <a:rPr lang="ja-JP" altLang="en-US" sz="1200" dirty="0">
                  <a:latin typeface="HG丸ｺﾞｼｯｸM-PRO" pitchFamily="50" charset="-128"/>
                  <a:ea typeface="HG丸ｺﾞｼｯｸM-PRO" pitchFamily="50" charset="-128"/>
                  <a:cs typeface="ＭＳ Ｐゴシック" pitchFamily="50" charset="-128"/>
                </a:rPr>
                <a:t>名古屋</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大学 大学院</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工学</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研究科	</a:t>
              </a: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教授　</a:t>
              </a:r>
              <a:r>
                <a:rPr lang="ja-JP" altLang="en-US" sz="1200" dirty="0" smtClean="0">
                  <a:latin typeface="HG丸ｺﾞｼｯｸM-PRO" pitchFamily="50" charset="-128"/>
                  <a:ea typeface="HG丸ｺﾞｼｯｸM-PRO" pitchFamily="50" charset="-128"/>
                  <a:cs typeface="ＭＳ Ｐゴシック" pitchFamily="50" charset="-128"/>
                </a:rPr>
                <a:t>石川　孝司</a:t>
              </a: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様</a:t>
              </a:r>
              <a:endParaRPr kumimoji="1" lang="en-US"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ご指導教授：東京大学 大学院 工学研究科　　　　　　　　　　 教授　中尾　政之 様　　　　　　　　　</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1" name="Rectangle 108"/>
            <p:cNvSpPr>
              <a:spLocks noChangeArrowheads="1"/>
            </p:cNvSpPr>
            <p:nvPr/>
          </p:nvSpPr>
          <p:spPr bwMode="auto">
            <a:xfrm>
              <a:off x="12744983" y="3431446"/>
              <a:ext cx="1903413"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TLC(</a:t>
              </a: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旧本館</a:t>
              </a:r>
              <a:r>
                <a:rPr kumimoji="1" lang="en-US"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a:t>
              </a: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大ホール</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grpSp>
      <p:sp>
        <p:nvSpPr>
          <p:cNvPr id="94" name="Rectangle 98"/>
          <p:cNvSpPr>
            <a:spLocks noChangeArrowheads="1"/>
          </p:cNvSpPr>
          <p:nvPr/>
        </p:nvSpPr>
        <p:spPr bwMode="auto">
          <a:xfrm>
            <a:off x="576486" y="7481589"/>
            <a:ext cx="6413500" cy="103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「エレクトロニクス・評価」会場				</a:t>
            </a:r>
            <a:endParaRPr lang="en-US" altLang="ja-JP" sz="1400" dirty="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ja-JP" sz="1400" dirty="0" smtClean="0">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1400" dirty="0" smtClean="0">
                <a:latin typeface="HG丸ｺﾞｼｯｸM-PRO" pitchFamily="50" charset="-128"/>
                <a:ea typeface="HG丸ｺﾞｼｯｸM-PRO" pitchFamily="50" charset="-128"/>
                <a:cs typeface="ＭＳ Ｐゴシック" pitchFamily="50" charset="-128"/>
              </a:rPr>
              <a:t>    </a:t>
            </a:r>
            <a:r>
              <a:rPr lang="ja-JP" altLang="en-US" sz="1400" dirty="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座長</a:t>
            </a:r>
            <a:r>
              <a:rPr lang="ja-JP" altLang="ja-JP" sz="1200" dirty="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a:t>
            </a:r>
            <a:r>
              <a:rPr lang="ja-JP" altLang="ja-JP" sz="1200" dirty="0">
                <a:latin typeface="HG丸ｺﾞｼｯｸM-PRO" pitchFamily="50" charset="-128"/>
                <a:ea typeface="HG丸ｺﾞｼｯｸM-PRO" pitchFamily="50" charset="-128"/>
                <a:cs typeface="ＭＳ Ｐゴシック" pitchFamily="50" charset="-128"/>
              </a:rPr>
              <a:t>○○○○部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部長   </a:t>
            </a:r>
            <a:r>
              <a:rPr lang="ja-JP" altLang="ja-JP" sz="1200" dirty="0">
                <a:latin typeface="Arial" pitchFamily="34" charset="0"/>
                <a:ea typeface="HGP創英角ﾎﾟｯﾌﾟ体" pitchFamily="50" charset="-128"/>
                <a:cs typeface="ＭＳ Ｐゴシック" pitchFamily="50" charset="-128"/>
              </a:rPr>
              <a:t>○○ ○○ </a:t>
            </a:r>
            <a:endParaRPr lang="ja-JP" altLang="ja-JP" sz="1200" dirty="0">
              <a:latin typeface="HG丸ｺﾞｼｯｸM-PRO" pitchFamily="50" charset="-128"/>
              <a:ea typeface="HG丸ｺﾞｼｯｸM-PRO" pitchFamily="50" charset="-128"/>
              <a:cs typeface="ＭＳ Ｐゴシック" pitchFamily="50" charset="-128"/>
            </a:endParaRPr>
          </a:p>
          <a:p>
            <a:pPr lvl="0"/>
            <a:r>
              <a:rPr lang="ja-JP" altLang="en-US" sz="1200" dirty="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ご指導教授：</a:t>
            </a:r>
            <a:r>
              <a:rPr lang="ja-JP" altLang="en-US" sz="1200" dirty="0">
                <a:latin typeface="HG丸ｺﾞｼｯｸM-PRO" pitchFamily="50" charset="-128"/>
                <a:ea typeface="HG丸ｺﾞｼｯｸM-PRO" pitchFamily="50" charset="-128"/>
                <a:cs typeface="ＭＳ Ｐゴシック" pitchFamily="50" charset="-128"/>
              </a:rPr>
              <a:t>名古屋</a:t>
            </a:r>
            <a:r>
              <a:rPr lang="ja-JP" altLang="ja-JP" sz="1200" dirty="0" smtClean="0">
                <a:latin typeface="HG丸ｺﾞｼｯｸM-PRO" pitchFamily="50" charset="-128"/>
                <a:ea typeface="HG丸ｺﾞｼｯｸM-PRO" pitchFamily="50" charset="-128"/>
                <a:cs typeface="ＭＳ Ｐゴシック" pitchFamily="50" charset="-128"/>
              </a:rPr>
              <a:t>大学 </a:t>
            </a:r>
            <a:r>
              <a:rPr lang="ja-JP" altLang="ja-JP" sz="1200" dirty="0">
                <a:latin typeface="HG丸ｺﾞｼｯｸM-PRO" pitchFamily="50" charset="-128"/>
                <a:ea typeface="HG丸ｺﾞｼｯｸM-PRO" pitchFamily="50" charset="-128"/>
                <a:cs typeface="ＭＳ Ｐゴシック" pitchFamily="50" charset="-128"/>
              </a:rPr>
              <a:t>大学院 </a:t>
            </a:r>
            <a:r>
              <a:rPr lang="ja-JP" altLang="en-US" sz="1200" dirty="0">
                <a:latin typeface="HG丸ｺﾞｼｯｸM-PRO" pitchFamily="50" charset="-128"/>
                <a:ea typeface="HG丸ｺﾞｼｯｸM-PRO" pitchFamily="50" charset="-128"/>
                <a:cs typeface="ＭＳ Ｐゴシック" pitchFamily="50" charset="-128"/>
              </a:rPr>
              <a:t>工学</a:t>
            </a:r>
            <a:r>
              <a:rPr lang="ja-JP" altLang="en-US" sz="1200" dirty="0" smtClean="0">
                <a:latin typeface="HG丸ｺﾞｼｯｸM-PRO" pitchFamily="50" charset="-128"/>
                <a:ea typeface="HG丸ｺﾞｼｯｸM-PRO" pitchFamily="50" charset="-128"/>
                <a:cs typeface="ＭＳ Ｐゴシック" pitchFamily="50" charset="-128"/>
              </a:rPr>
              <a:t>研究科</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教授</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齊藤　永宏 </a:t>
            </a:r>
            <a:r>
              <a:rPr lang="ja-JP" altLang="ja-JP" sz="1200" dirty="0" smtClean="0">
                <a:latin typeface="HG丸ｺﾞｼｯｸM-PRO" pitchFamily="50" charset="-128"/>
                <a:ea typeface="HG丸ｺﾞｼｯｸM-PRO" pitchFamily="50" charset="-128"/>
                <a:cs typeface="ＭＳ Ｐゴシック" pitchFamily="50" charset="-128"/>
              </a:rPr>
              <a:t>様</a:t>
            </a:r>
            <a:endParaRPr lang="ja-JP" altLang="ja-JP" sz="1200" dirty="0">
              <a:latin typeface="HG丸ｺﾞｼｯｸM-PRO" pitchFamily="50" charset="-128"/>
              <a:ea typeface="HG丸ｺﾞｼｯｸM-PRO" pitchFamily="50" charset="-128"/>
              <a:cs typeface="ＭＳ Ｐゴシック" pitchFamily="50" charset="-128"/>
            </a:endParaRPr>
          </a:p>
          <a:p>
            <a:pPr lvl="0"/>
            <a:r>
              <a:rPr lang="ja-JP" altLang="en-US"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ご指導</a:t>
            </a:r>
            <a:r>
              <a:rPr lang="ja-JP" altLang="ja-JP" sz="1200" dirty="0">
                <a:latin typeface="HG丸ｺﾞｼｯｸM-PRO" pitchFamily="50" charset="-128"/>
                <a:ea typeface="HG丸ｺﾞｼｯｸM-PRO" pitchFamily="50" charset="-128"/>
                <a:cs typeface="ＭＳ Ｐゴシック" pitchFamily="50" charset="-128"/>
              </a:rPr>
              <a:t>教授</a:t>
            </a:r>
            <a:r>
              <a:rPr lang="ja-JP" altLang="ja-JP" sz="1200" dirty="0" smtClean="0">
                <a:latin typeface="HG丸ｺﾞｼｯｸM-PRO" pitchFamily="50" charset="-128"/>
                <a:ea typeface="HG丸ｺﾞｼｯｸM-PRO" pitchFamily="50" charset="-128"/>
                <a:cs typeface="ＭＳ Ｐゴシック" pitchFamily="50" charset="-128"/>
              </a:rPr>
              <a:t>：</a:t>
            </a:r>
            <a:r>
              <a:rPr lang="ja-JP" altLang="en-US" sz="1200" dirty="0" smtClean="0">
                <a:latin typeface="HG丸ｺﾞｼｯｸM-PRO" pitchFamily="50" charset="-128"/>
                <a:ea typeface="HG丸ｺﾞｼｯｸM-PRO" pitchFamily="50" charset="-128"/>
                <a:cs typeface="ＭＳ Ｐゴシック" pitchFamily="50" charset="-128"/>
              </a:rPr>
              <a:t>東京</a:t>
            </a:r>
            <a:r>
              <a:rPr lang="ja-JP" altLang="ja-JP" sz="1200" dirty="0" smtClean="0">
                <a:latin typeface="HG丸ｺﾞｼｯｸM-PRO" pitchFamily="50" charset="-128"/>
                <a:ea typeface="HG丸ｺﾞｼｯｸM-PRO" pitchFamily="50" charset="-128"/>
                <a:cs typeface="ＭＳ Ｐゴシック" pitchFamily="50" charset="-128"/>
              </a:rPr>
              <a:t>大学 </a:t>
            </a:r>
            <a:r>
              <a:rPr lang="ja-JP" altLang="ja-JP" sz="1200" dirty="0">
                <a:latin typeface="HG丸ｺﾞｼｯｸM-PRO" pitchFamily="50" charset="-128"/>
                <a:ea typeface="HG丸ｺﾞｼｯｸM-PRO" pitchFamily="50" charset="-128"/>
                <a:cs typeface="ＭＳ Ｐゴシック" pitchFamily="50" charset="-128"/>
              </a:rPr>
              <a:t>大学院 </a:t>
            </a:r>
            <a:r>
              <a:rPr lang="ja-JP" altLang="en-US" sz="1200" dirty="0" smtClean="0">
                <a:latin typeface="HG丸ｺﾞｼｯｸM-PRO" pitchFamily="50" charset="-128"/>
                <a:ea typeface="HG丸ｺﾞｼｯｸM-PRO" pitchFamily="50" charset="-128"/>
                <a:cs typeface="ＭＳ Ｐゴシック" pitchFamily="50" charset="-128"/>
              </a:rPr>
              <a:t>工学系</a:t>
            </a:r>
            <a:r>
              <a:rPr lang="ja-JP" altLang="ja-JP" sz="1200" dirty="0" smtClean="0">
                <a:latin typeface="HG丸ｺﾞｼｯｸM-PRO" pitchFamily="50" charset="-128"/>
                <a:ea typeface="HG丸ｺﾞｼｯｸM-PRO" pitchFamily="50" charset="-128"/>
                <a:cs typeface="ＭＳ Ｐゴシック" pitchFamily="50" charset="-128"/>
              </a:rPr>
              <a:t>研究科</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教授   </a:t>
            </a:r>
            <a:r>
              <a:rPr lang="ja-JP" altLang="en-US" sz="1200" dirty="0" smtClean="0">
                <a:latin typeface="HG丸ｺﾞｼｯｸM-PRO" pitchFamily="50" charset="-128"/>
                <a:ea typeface="HG丸ｺﾞｼｯｸM-PRO" pitchFamily="50" charset="-128"/>
                <a:cs typeface="ＭＳ Ｐゴシック" pitchFamily="50" charset="-128"/>
              </a:rPr>
              <a:t>堂免　一成</a:t>
            </a:r>
            <a:r>
              <a:rPr lang="ja-JP" altLang="ja-JP" sz="1200" dirty="0" smtClean="0">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様</a:t>
            </a:r>
            <a:endParaRPr lang="ja-JP" altLang="ja-JP" sz="1800" dirty="0">
              <a:latin typeface="Arial" pitchFamily="34" charset="0"/>
              <a:ea typeface="ＭＳ Ｐゴシック"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97" name="Rectangle 147"/>
          <p:cNvSpPr>
            <a:spLocks noChangeArrowheads="1"/>
          </p:cNvSpPr>
          <p:nvPr/>
        </p:nvSpPr>
        <p:spPr bwMode="auto">
          <a:xfrm>
            <a:off x="5401022" y="7470936"/>
            <a:ext cx="1903413"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事務本館３</a:t>
            </a:r>
            <a:r>
              <a:rPr kumimoji="1" lang="en-US"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F</a:t>
            </a: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大会議室</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grpSp>
        <p:nvGrpSpPr>
          <p:cNvPr id="5" name="グループ化 4"/>
          <p:cNvGrpSpPr/>
          <p:nvPr/>
        </p:nvGrpSpPr>
        <p:grpSpPr>
          <a:xfrm>
            <a:off x="7751092" y="2082500"/>
            <a:ext cx="6938962" cy="1439863"/>
            <a:chOff x="7855483" y="5567425"/>
            <a:chExt cx="6938962" cy="1439863"/>
          </a:xfrm>
        </p:grpSpPr>
        <p:sp>
          <p:nvSpPr>
            <p:cNvPr id="98" name="Rectangle 95"/>
            <p:cNvSpPr>
              <a:spLocks noChangeArrowheads="1"/>
            </p:cNvSpPr>
            <p:nvPr/>
          </p:nvSpPr>
          <p:spPr bwMode="auto">
            <a:xfrm>
              <a:off x="7920570" y="5567425"/>
              <a:ext cx="6873875" cy="306388"/>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99" name="Rectangle 96"/>
            <p:cNvSpPr>
              <a:spLocks noChangeArrowheads="1"/>
            </p:cNvSpPr>
            <p:nvPr/>
          </p:nvSpPr>
          <p:spPr bwMode="auto">
            <a:xfrm>
              <a:off x="7855483" y="5627750"/>
              <a:ext cx="6146800" cy="1379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「マテリアル」会場		</a:t>
              </a:r>
              <a:endParaRPr kumimoji="1" lang="zh-TW"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4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lvl="0"/>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座長　　　：○○○○部			部長   </a:t>
              </a:r>
              <a:r>
                <a:rPr lang="ja-JP" altLang="ja-JP" sz="1200" dirty="0">
                  <a:latin typeface="Arial" pitchFamily="34" charset="0"/>
                  <a:ea typeface="HGP創英角ﾎﾟｯﾌﾟ体" pitchFamily="50" charset="-128"/>
                  <a:cs typeface="ＭＳ Ｐゴシック" pitchFamily="50" charset="-128"/>
                </a:rPr>
                <a:t>○○ ○○ </a:t>
              </a:r>
              <a:endParaRPr lang="ja-JP" altLang="ja-JP" sz="1200" dirty="0">
                <a:latin typeface="HG丸ｺﾞｼｯｸM-PRO" pitchFamily="50" charset="-128"/>
                <a:ea typeface="HG丸ｺﾞｼｯｸM-PRO" pitchFamily="50" charset="-128"/>
                <a:cs typeface="ＭＳ Ｐゴシック" pitchFamily="50" charset="-128"/>
              </a:endParaRPr>
            </a:p>
            <a:p>
              <a:pPr lvl="0"/>
              <a:r>
                <a:rPr lang="ja-JP" altLang="ja-JP" sz="1200" dirty="0">
                  <a:latin typeface="HG丸ｺﾞｼｯｸM-PRO" pitchFamily="50" charset="-128"/>
                  <a:ea typeface="HG丸ｺﾞｼｯｸM-PRO" pitchFamily="50" charset="-128"/>
                  <a:cs typeface="ＭＳ Ｐゴシック" pitchFamily="50" charset="-128"/>
                </a:rPr>
                <a:t>　ご指導教授</a:t>
              </a:r>
              <a:r>
                <a:rPr lang="ja-JP" altLang="ja-JP" sz="1200" dirty="0" smtClean="0">
                  <a:latin typeface="HG丸ｺﾞｼｯｸM-PRO" pitchFamily="50" charset="-128"/>
                  <a:ea typeface="HG丸ｺﾞｼｯｸM-PRO" pitchFamily="50" charset="-128"/>
                  <a:cs typeface="ＭＳ Ｐゴシック" pitchFamily="50" charset="-128"/>
                </a:rPr>
                <a:t>：</a:t>
              </a:r>
              <a:r>
                <a:rPr lang="ja-JP" altLang="en-US" sz="1200" dirty="0">
                  <a:latin typeface="HG丸ｺﾞｼｯｸM-PRO" pitchFamily="50" charset="-128"/>
                  <a:ea typeface="HG丸ｺﾞｼｯｸM-PRO" pitchFamily="50" charset="-128"/>
                  <a:cs typeface="ＭＳ Ｐゴシック" pitchFamily="50" charset="-128"/>
                </a:rPr>
                <a:t>東京</a:t>
              </a:r>
              <a:r>
                <a:rPr lang="ja-JP" altLang="ja-JP" sz="1200" dirty="0" smtClean="0">
                  <a:latin typeface="HG丸ｺﾞｼｯｸM-PRO" pitchFamily="50" charset="-128"/>
                  <a:ea typeface="HG丸ｺﾞｼｯｸM-PRO" pitchFamily="50" charset="-128"/>
                  <a:cs typeface="ＭＳ Ｐゴシック" pitchFamily="50" charset="-128"/>
                </a:rPr>
                <a:t>大学 </a:t>
              </a:r>
              <a:r>
                <a:rPr lang="ja-JP" altLang="ja-JP" sz="1200" dirty="0">
                  <a:latin typeface="HG丸ｺﾞｼｯｸM-PRO" pitchFamily="50" charset="-128"/>
                  <a:ea typeface="HG丸ｺﾞｼｯｸM-PRO" pitchFamily="50" charset="-128"/>
                  <a:cs typeface="ＭＳ Ｐゴシック" pitchFamily="50" charset="-128"/>
                </a:rPr>
                <a:t>大学院 </a:t>
              </a:r>
              <a:r>
                <a:rPr lang="ja-JP" altLang="en-US" sz="1200" dirty="0" smtClean="0">
                  <a:latin typeface="HG丸ｺﾞｼｯｸM-PRO" pitchFamily="50" charset="-128"/>
                  <a:ea typeface="HG丸ｺﾞｼｯｸM-PRO" pitchFamily="50" charset="-128"/>
                  <a:cs typeface="ＭＳ Ｐゴシック" pitchFamily="50" charset="-128"/>
                </a:rPr>
                <a:t>情報理工学系</a:t>
              </a:r>
              <a:r>
                <a:rPr lang="ja-JP" altLang="ja-JP" sz="1200" dirty="0" smtClean="0">
                  <a:latin typeface="HG丸ｺﾞｼｯｸM-PRO" pitchFamily="50" charset="-128"/>
                  <a:ea typeface="HG丸ｺﾞｼｯｸM-PRO" pitchFamily="50" charset="-128"/>
                  <a:cs typeface="ＭＳ Ｐゴシック" pitchFamily="50" charset="-128"/>
                </a:rPr>
                <a:t>研究科</a:t>
              </a:r>
              <a:r>
                <a:rPr lang="ja-JP" altLang="ja-JP" sz="1200" dirty="0">
                  <a:latin typeface="HG丸ｺﾞｼｯｸM-PRO" pitchFamily="50" charset="-128"/>
                  <a:ea typeface="HG丸ｺﾞｼｯｸM-PRO" pitchFamily="50" charset="-128"/>
                  <a:cs typeface="ＭＳ Ｐゴシック" pitchFamily="50" charset="-128"/>
                </a:rPr>
                <a:t>		教授　</a:t>
              </a:r>
              <a:r>
                <a:rPr lang="ja-JP" altLang="en-US" sz="1200" dirty="0" smtClean="0">
                  <a:latin typeface="HG丸ｺﾞｼｯｸM-PRO" pitchFamily="50" charset="-128"/>
                  <a:ea typeface="HG丸ｺﾞｼｯｸM-PRO" pitchFamily="50" charset="-128"/>
                  <a:cs typeface="ＭＳ Ｐゴシック" pitchFamily="50" charset="-128"/>
                </a:rPr>
                <a:t>稲葉　雅幸</a:t>
              </a:r>
              <a:r>
                <a:rPr lang="ja-JP" altLang="ja-JP" sz="1200" dirty="0" smtClean="0">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様</a:t>
              </a:r>
            </a:p>
            <a:p>
              <a:pPr lvl="0"/>
              <a:r>
                <a:rPr lang="ja-JP" altLang="ja-JP" sz="1200" dirty="0" smtClean="0">
                  <a:latin typeface="HG丸ｺﾞｼｯｸM-PRO" pitchFamily="50" charset="-128"/>
                  <a:ea typeface="HG丸ｺﾞｼｯｸM-PRO" pitchFamily="50" charset="-128"/>
                  <a:cs typeface="ＭＳ Ｐゴシック" pitchFamily="50" charset="-128"/>
                </a:rPr>
                <a:t>　ご指導教授：</a:t>
              </a:r>
              <a:r>
                <a:rPr lang="ja-JP" altLang="en-US" sz="1200" dirty="0" smtClean="0">
                  <a:latin typeface="HG丸ｺﾞｼｯｸM-PRO" pitchFamily="50" charset="-128"/>
                  <a:ea typeface="HG丸ｺﾞｼｯｸM-PRO" pitchFamily="50" charset="-128"/>
                  <a:cs typeface="ＭＳ Ｐゴシック" pitchFamily="50" charset="-128"/>
                </a:rPr>
                <a:t>名古屋</a:t>
              </a:r>
              <a:r>
                <a:rPr lang="ja-JP" altLang="ja-JP" sz="1200" dirty="0" smtClean="0">
                  <a:latin typeface="HG丸ｺﾞｼｯｸM-PRO" pitchFamily="50" charset="-128"/>
                  <a:ea typeface="HG丸ｺﾞｼｯｸM-PRO" pitchFamily="50" charset="-128"/>
                  <a:cs typeface="ＭＳ Ｐゴシック" pitchFamily="50" charset="-128"/>
                </a:rPr>
                <a:t>大学 大学院 </a:t>
              </a:r>
              <a:r>
                <a:rPr lang="ja-JP" altLang="en-US" sz="1200" dirty="0">
                  <a:latin typeface="HG丸ｺﾞｼｯｸM-PRO" pitchFamily="50" charset="-128"/>
                  <a:ea typeface="HG丸ｺﾞｼｯｸM-PRO" pitchFamily="50" charset="-128"/>
                  <a:cs typeface="ＭＳ Ｐゴシック" pitchFamily="50" charset="-128"/>
                </a:rPr>
                <a:t>情報科学</a:t>
              </a:r>
              <a:r>
                <a:rPr lang="ja-JP" altLang="ja-JP" sz="1200" dirty="0" smtClean="0">
                  <a:latin typeface="HG丸ｺﾞｼｯｸM-PRO" pitchFamily="50" charset="-128"/>
                  <a:ea typeface="HG丸ｺﾞｼｯｸM-PRO" pitchFamily="50" charset="-128"/>
                  <a:cs typeface="ＭＳ Ｐゴシック" pitchFamily="50" charset="-128"/>
                </a:rPr>
                <a:t>研究科		教授   </a:t>
              </a:r>
              <a:r>
                <a:rPr lang="ja-JP" altLang="en-US" sz="1200" dirty="0" smtClean="0">
                  <a:latin typeface="HG丸ｺﾞｼｯｸM-PRO" pitchFamily="50" charset="-128"/>
                  <a:ea typeface="HG丸ｺﾞｼｯｸM-PRO" pitchFamily="50" charset="-128"/>
                  <a:cs typeface="ＭＳ Ｐゴシック" pitchFamily="50" charset="-128"/>
                </a:rPr>
                <a:t>高田　広章</a:t>
              </a:r>
              <a:r>
                <a:rPr lang="ja-JP" altLang="ja-JP" sz="1200" dirty="0" smtClean="0">
                  <a:latin typeface="HG丸ｺﾞｼｯｸM-PRO" pitchFamily="50" charset="-128"/>
                  <a:ea typeface="HG丸ｺﾞｼｯｸM-PRO" pitchFamily="50" charset="-128"/>
                  <a:cs typeface="ＭＳ Ｐゴシック" pitchFamily="50" charset="-128"/>
                </a:rPr>
                <a:t> 様</a:t>
              </a:r>
              <a:endParaRPr lang="ja-JP" altLang="ja-JP" sz="1800" dirty="0" smtClean="0">
                <a:latin typeface="Arial" pitchFamily="34" charset="0"/>
                <a:ea typeface="ＭＳ Ｐゴシック"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0" name="Rectangle 148"/>
            <p:cNvSpPr>
              <a:spLocks noChangeArrowheads="1"/>
            </p:cNvSpPr>
            <p:nvPr/>
          </p:nvSpPr>
          <p:spPr bwMode="auto">
            <a:xfrm>
              <a:off x="12852933" y="5567425"/>
              <a:ext cx="1903413"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トヨタ会館２</a:t>
              </a:r>
              <a:r>
                <a:rPr kumimoji="1" lang="en-US"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F</a:t>
              </a:r>
              <a:r>
                <a:rPr kumimoji="1" lang="ja-JP" altLang="ja-JP" sz="1400" b="1" i="0" u="none" strike="noStrike" cap="none" normalizeH="0" baseline="0" smtClean="0">
                  <a:ln>
                    <a:noFill/>
                  </a:ln>
                  <a:solidFill>
                    <a:schemeClr val="tx1"/>
                  </a:solidFill>
                  <a:effectLst/>
                  <a:latin typeface="HG丸ｺﾞｼｯｸM-PRO" pitchFamily="50" charset="-128"/>
                  <a:ea typeface="HG丸ｺﾞｼｯｸM-PRO" pitchFamily="50" charset="-128"/>
                  <a:cs typeface="ＭＳ Ｐゴシック" pitchFamily="50" charset="-128"/>
                </a:rPr>
                <a:t>特別ホール</a:t>
              </a:r>
              <a:endParaRPr kumimoji="1" lang="ja-JP"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grpSp>
      <p:grpSp>
        <p:nvGrpSpPr>
          <p:cNvPr id="110" name="グループ化 109"/>
          <p:cNvGrpSpPr/>
          <p:nvPr/>
        </p:nvGrpSpPr>
        <p:grpSpPr>
          <a:xfrm>
            <a:off x="7957306" y="4878648"/>
            <a:ext cx="6948772" cy="1331913"/>
            <a:chOff x="7885361" y="6739000"/>
            <a:chExt cx="6948772" cy="1331913"/>
          </a:xfrm>
        </p:grpSpPr>
        <p:sp>
          <p:nvSpPr>
            <p:cNvPr id="111" name="Rectangle 93"/>
            <p:cNvSpPr>
              <a:spLocks noChangeArrowheads="1"/>
            </p:cNvSpPr>
            <p:nvPr/>
          </p:nvSpPr>
          <p:spPr bwMode="auto">
            <a:xfrm>
              <a:off x="7944383" y="6739000"/>
              <a:ext cx="6873875" cy="304800"/>
            </a:xfrm>
            <a:prstGeom prst="rect">
              <a:avLst/>
            </a:prstGeom>
            <a:gradFill rotWithShape="1">
              <a:gsLst>
                <a:gs pos="0">
                  <a:srgbClr val="C0C0C0"/>
                </a:gs>
                <a:gs pos="100000">
                  <a:srgbClr val="C0C0C0">
                    <a:gamma/>
                    <a:tint val="39216"/>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112" name="Rectangle 94"/>
            <p:cNvSpPr>
              <a:spLocks noChangeArrowheads="1"/>
            </p:cNvSpPr>
            <p:nvPr/>
          </p:nvSpPr>
          <p:spPr bwMode="auto">
            <a:xfrm>
              <a:off x="7885361" y="6753288"/>
              <a:ext cx="6091176"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「若手発表会」会場				</a:t>
              </a:r>
              <a:endParaRPr kumimoji="1" lang="ja-JP" altLang="ja-JP" sz="14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4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lvl="0"/>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座長　　　：○○○○部			部長   </a:t>
              </a:r>
              <a:r>
                <a:rPr lang="ja-JP" altLang="ja-JP" sz="1200" dirty="0">
                  <a:latin typeface="Arial" pitchFamily="34" charset="0"/>
                  <a:ea typeface="HGP創英角ﾎﾟｯﾌﾟ体" pitchFamily="50" charset="-128"/>
                  <a:cs typeface="ＭＳ Ｐゴシック" pitchFamily="50" charset="-128"/>
                </a:rPr>
                <a:t>○○ ○○ </a:t>
              </a:r>
              <a:endParaRPr lang="ja-JP" altLang="ja-JP" sz="1200" dirty="0">
                <a:latin typeface="HG丸ｺﾞｼｯｸM-PRO" pitchFamily="50" charset="-128"/>
                <a:ea typeface="HG丸ｺﾞｼｯｸM-PRO" pitchFamily="50" charset="-128"/>
                <a:cs typeface="ＭＳ Ｐゴシック" pitchFamily="50" charset="-128"/>
              </a:endParaRPr>
            </a:p>
            <a:p>
              <a:pPr lvl="0"/>
              <a:r>
                <a:rPr lang="ja-JP" altLang="ja-JP" sz="1200" dirty="0">
                  <a:latin typeface="HG丸ｺﾞｼｯｸM-PRO" pitchFamily="50" charset="-128"/>
                  <a:ea typeface="HG丸ｺﾞｼｯｸM-PRO" pitchFamily="50" charset="-128"/>
                  <a:cs typeface="ＭＳ Ｐゴシック" pitchFamily="50" charset="-128"/>
                </a:rPr>
                <a:t>　ご指導教授</a:t>
              </a:r>
              <a:r>
                <a:rPr lang="ja-JP" altLang="ja-JP" sz="1200" dirty="0" smtClean="0">
                  <a:latin typeface="HG丸ｺﾞｼｯｸM-PRO" pitchFamily="50" charset="-128"/>
                  <a:ea typeface="HG丸ｺﾞｼｯｸM-PRO" pitchFamily="50" charset="-128"/>
                  <a:cs typeface="ＭＳ Ｐゴシック" pitchFamily="50" charset="-128"/>
                </a:rPr>
                <a:t>：</a:t>
              </a:r>
              <a:r>
                <a:rPr lang="ja-JP" altLang="en-US" sz="1200" dirty="0">
                  <a:latin typeface="HG丸ｺﾞｼｯｸM-PRO" pitchFamily="50" charset="-128"/>
                  <a:ea typeface="HG丸ｺﾞｼｯｸM-PRO" pitchFamily="50" charset="-128"/>
                  <a:cs typeface="ＭＳ Ｐゴシック" pitchFamily="50" charset="-128"/>
                </a:rPr>
                <a:t>名古屋</a:t>
              </a:r>
              <a:r>
                <a:rPr lang="ja-JP" altLang="ja-JP" sz="1200" dirty="0" smtClean="0">
                  <a:latin typeface="HG丸ｺﾞｼｯｸM-PRO" pitchFamily="50" charset="-128"/>
                  <a:ea typeface="HG丸ｺﾞｼｯｸM-PRO" pitchFamily="50" charset="-128"/>
                  <a:cs typeface="ＭＳ Ｐゴシック" pitchFamily="50" charset="-128"/>
                </a:rPr>
                <a:t>大学 </a:t>
              </a:r>
              <a:r>
                <a:rPr lang="ja-JP" altLang="ja-JP" sz="1200" dirty="0">
                  <a:latin typeface="HG丸ｺﾞｼｯｸM-PRO" pitchFamily="50" charset="-128"/>
                  <a:ea typeface="HG丸ｺﾞｼｯｸM-PRO" pitchFamily="50" charset="-128"/>
                  <a:cs typeface="ＭＳ Ｐゴシック" pitchFamily="50" charset="-128"/>
                </a:rPr>
                <a:t>大学院 </a:t>
              </a:r>
              <a:r>
                <a:rPr lang="ja-JP" altLang="en-US" sz="1200" dirty="0" smtClean="0">
                  <a:latin typeface="HG丸ｺﾞｼｯｸM-PRO" pitchFamily="50" charset="-128"/>
                  <a:ea typeface="HG丸ｺﾞｼｯｸM-PRO" pitchFamily="50" charset="-128"/>
                  <a:cs typeface="ＭＳ Ｐゴシック" pitchFamily="50" charset="-128"/>
                </a:rPr>
                <a:t>理学</a:t>
              </a:r>
              <a:r>
                <a:rPr lang="ja-JP" altLang="ja-JP" sz="1200" dirty="0" smtClean="0">
                  <a:latin typeface="HG丸ｺﾞｼｯｸM-PRO" pitchFamily="50" charset="-128"/>
                  <a:ea typeface="HG丸ｺﾞｼｯｸM-PRO" pitchFamily="50" charset="-128"/>
                  <a:cs typeface="ＭＳ Ｐゴシック" pitchFamily="50" charset="-128"/>
                </a:rPr>
                <a:t>研究科</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教授</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伊丹　健一郎</a:t>
              </a:r>
              <a:r>
                <a:rPr lang="ja-JP" altLang="ja-JP" sz="1200" dirty="0" smtClean="0">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様</a:t>
              </a:r>
            </a:p>
            <a:p>
              <a:pPr lvl="0"/>
              <a:r>
                <a:rPr lang="ja-JP" altLang="en-US" sz="1200" dirty="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ご指導</a:t>
              </a:r>
              <a:r>
                <a:rPr lang="ja-JP" altLang="ja-JP" sz="1200" dirty="0">
                  <a:latin typeface="HG丸ｺﾞｼｯｸM-PRO" pitchFamily="50" charset="-128"/>
                  <a:ea typeface="HG丸ｺﾞｼｯｸM-PRO" pitchFamily="50" charset="-128"/>
                  <a:cs typeface="ＭＳ Ｐゴシック" pitchFamily="50" charset="-128"/>
                </a:rPr>
                <a:t>教授</a:t>
              </a:r>
              <a:r>
                <a:rPr lang="ja-JP" altLang="ja-JP" sz="1200" dirty="0" smtClean="0">
                  <a:latin typeface="HG丸ｺﾞｼｯｸM-PRO" pitchFamily="50" charset="-128"/>
                  <a:ea typeface="HG丸ｺﾞｼｯｸM-PRO" pitchFamily="50" charset="-128"/>
                  <a:cs typeface="ＭＳ Ｐゴシック" pitchFamily="50" charset="-128"/>
                </a:rPr>
                <a:t>：</a:t>
              </a:r>
              <a:r>
                <a:rPr lang="ja-JP" altLang="en-US" sz="1200" dirty="0">
                  <a:latin typeface="HG丸ｺﾞｼｯｸM-PRO" pitchFamily="50" charset="-128"/>
                  <a:ea typeface="HG丸ｺﾞｼｯｸM-PRO" pitchFamily="50" charset="-128"/>
                  <a:cs typeface="ＭＳ Ｐゴシック" pitchFamily="50" charset="-128"/>
                </a:rPr>
                <a:t>東京</a:t>
              </a:r>
              <a:r>
                <a:rPr lang="ja-JP" altLang="ja-JP" sz="1200" dirty="0" smtClean="0">
                  <a:latin typeface="HG丸ｺﾞｼｯｸM-PRO" pitchFamily="50" charset="-128"/>
                  <a:ea typeface="HG丸ｺﾞｼｯｸM-PRO" pitchFamily="50" charset="-128"/>
                  <a:cs typeface="ＭＳ Ｐゴシック" pitchFamily="50" charset="-128"/>
                </a:rPr>
                <a:t>大学 </a:t>
              </a:r>
              <a:r>
                <a:rPr lang="ja-JP" altLang="ja-JP" sz="1200" dirty="0">
                  <a:latin typeface="HG丸ｺﾞｼｯｸM-PRO" pitchFamily="50" charset="-128"/>
                  <a:ea typeface="HG丸ｺﾞｼｯｸM-PRO" pitchFamily="50" charset="-128"/>
                  <a:cs typeface="ＭＳ Ｐゴシック" pitchFamily="50" charset="-128"/>
                </a:rPr>
                <a:t>大学院 </a:t>
              </a:r>
              <a:r>
                <a:rPr lang="ja-JP" altLang="en-US" sz="1200" dirty="0">
                  <a:latin typeface="HG丸ｺﾞｼｯｸM-PRO" pitchFamily="50" charset="-128"/>
                  <a:ea typeface="HG丸ｺﾞｼｯｸM-PRO" pitchFamily="50" charset="-128"/>
                  <a:cs typeface="ＭＳ Ｐゴシック" pitchFamily="50" charset="-128"/>
                </a:rPr>
                <a:t>工学系</a:t>
              </a:r>
              <a:r>
                <a:rPr lang="ja-JP" altLang="ja-JP" sz="1200" dirty="0" smtClean="0">
                  <a:latin typeface="HG丸ｺﾞｼｯｸM-PRO" pitchFamily="50" charset="-128"/>
                  <a:ea typeface="HG丸ｺﾞｼｯｸM-PRO" pitchFamily="50" charset="-128"/>
                  <a:cs typeface="ＭＳ Ｐゴシック" pitchFamily="50" charset="-128"/>
                </a:rPr>
                <a:t>研究科</a:t>
              </a:r>
              <a:r>
                <a:rPr lang="ja-JP" altLang="ja-JP" sz="1200" dirty="0">
                  <a:latin typeface="HG丸ｺﾞｼｯｸM-PRO" pitchFamily="50" charset="-128"/>
                  <a:ea typeface="HG丸ｺﾞｼｯｸM-PRO" pitchFamily="50" charset="-128"/>
                  <a:cs typeface="ＭＳ Ｐゴシック" pitchFamily="50" charset="-128"/>
                </a:rPr>
                <a:t>	</a:t>
              </a:r>
              <a:r>
                <a:rPr lang="ja-JP" altLang="en-US" sz="1200" dirty="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教授</a:t>
              </a:r>
              <a:r>
                <a:rPr lang="ja-JP" altLang="en-US" sz="1200" dirty="0" smtClean="0">
                  <a:latin typeface="HG丸ｺﾞｼｯｸM-PRO" pitchFamily="50" charset="-128"/>
                  <a:ea typeface="HG丸ｺﾞｼｯｸM-PRO" pitchFamily="50" charset="-128"/>
                  <a:cs typeface="ＭＳ Ｐゴシック" pitchFamily="50" charset="-128"/>
                </a:rPr>
                <a:t>　</a:t>
              </a:r>
              <a:r>
                <a:rPr lang="ja-JP" altLang="ja-JP" sz="1200" dirty="0" smtClean="0">
                  <a:latin typeface="HG丸ｺﾞｼｯｸM-PRO" pitchFamily="50" charset="-128"/>
                  <a:ea typeface="HG丸ｺﾞｼｯｸM-PRO" pitchFamily="50" charset="-128"/>
                  <a:cs typeface="ＭＳ Ｐゴシック" pitchFamily="50" charset="-128"/>
                </a:rPr>
                <a:t> </a:t>
              </a:r>
              <a:r>
                <a:rPr lang="ja-JP" altLang="en-US" sz="1200" dirty="0" smtClean="0">
                  <a:latin typeface="HG丸ｺﾞｼｯｸM-PRO" pitchFamily="50" charset="-128"/>
                  <a:ea typeface="HG丸ｺﾞｼｯｸM-PRO" pitchFamily="50" charset="-128"/>
                  <a:cs typeface="ＭＳ Ｐゴシック" pitchFamily="50" charset="-128"/>
                </a:rPr>
                <a:t>染谷　隆夫</a:t>
              </a:r>
              <a:r>
                <a:rPr lang="ja-JP" altLang="ja-JP" sz="1200" dirty="0" smtClean="0">
                  <a:latin typeface="HG丸ｺﾞｼｯｸM-PRO" pitchFamily="50" charset="-128"/>
                  <a:ea typeface="HG丸ｺﾞｼｯｸM-PRO" pitchFamily="50" charset="-128"/>
                  <a:cs typeface="ＭＳ Ｐゴシック" pitchFamily="50" charset="-128"/>
                </a:rPr>
                <a:t> </a:t>
              </a:r>
              <a:r>
                <a:rPr lang="ja-JP" altLang="ja-JP" sz="1200" dirty="0">
                  <a:latin typeface="HG丸ｺﾞｼｯｸM-PRO" pitchFamily="50" charset="-128"/>
                  <a:ea typeface="HG丸ｺﾞｼｯｸM-PRO" pitchFamily="50" charset="-128"/>
                  <a:cs typeface="ＭＳ Ｐゴシック" pitchFamily="50" charset="-128"/>
                </a:rPr>
                <a:t>様</a:t>
              </a:r>
              <a:endParaRPr lang="ja-JP" altLang="ja-JP" sz="1200" dirty="0">
                <a:latin typeface="Arial" pitchFamily="34" charset="0"/>
                <a:ea typeface="ＭＳ Ｐゴシック"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2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3" name="Rectangle 107"/>
            <p:cNvSpPr>
              <a:spLocks noChangeArrowheads="1"/>
            </p:cNvSpPr>
            <p:nvPr/>
          </p:nvSpPr>
          <p:spPr bwMode="auto">
            <a:xfrm>
              <a:off x="12930720" y="6775513"/>
              <a:ext cx="1903413"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サプライヤーズセンター２</a:t>
              </a:r>
              <a:r>
                <a:rPr kumimoji="1" lang="en-US"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F</a:t>
              </a:r>
              <a:r>
                <a:rPr kumimoji="1" lang="ja-JP" altLang="ja-JP" sz="14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プレゼンルーム</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grpSp>
      <p:sp>
        <p:nvSpPr>
          <p:cNvPr id="153" name="AutoShape 82"/>
          <p:cNvSpPr>
            <a:spLocks noChangeArrowheads="1"/>
          </p:cNvSpPr>
          <p:nvPr/>
        </p:nvSpPr>
        <p:spPr bwMode="auto">
          <a:xfrm>
            <a:off x="8059252" y="8198855"/>
            <a:ext cx="6667500" cy="153988"/>
          </a:xfrm>
          <a:prstGeom prst="homePlate">
            <a:avLst>
              <a:gd name="adj" fmla="val 66753"/>
            </a:avLst>
          </a:prstGeom>
          <a:gradFill rotWithShape="0">
            <a:gsLst>
              <a:gs pos="0">
                <a:srgbClr val="FFFFFF"/>
              </a:gs>
              <a:gs pos="100000">
                <a:schemeClr val="folHlink"/>
              </a:gs>
            </a:gsLst>
            <a:lin ang="5400000" scaled="1"/>
          </a:gra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154" name="AutoShape 83"/>
          <p:cNvSpPr>
            <a:spLocks noChangeArrowheads="1"/>
          </p:cNvSpPr>
          <p:nvPr/>
        </p:nvSpPr>
        <p:spPr bwMode="auto">
          <a:xfrm>
            <a:off x="7884627" y="9135480"/>
            <a:ext cx="7129463" cy="1127125"/>
          </a:xfrm>
          <a:prstGeom prst="roundRect">
            <a:avLst>
              <a:gd name="adj" fmla="val 937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ja-JP" altLang="en-US"/>
          </a:p>
        </p:txBody>
      </p:sp>
      <p:sp>
        <p:nvSpPr>
          <p:cNvPr id="155" name="Text Box 84"/>
          <p:cNvSpPr txBox="1">
            <a:spLocks noChangeArrowheads="1"/>
          </p:cNvSpPr>
          <p:nvPr/>
        </p:nvSpPr>
        <p:spPr bwMode="auto">
          <a:xfrm>
            <a:off x="7808427" y="9110080"/>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smtClean="0">
                <a:ln>
                  <a:noFill/>
                </a:ln>
                <a:solidFill>
                  <a:schemeClr val="tx1"/>
                </a:solidFill>
                <a:effectLst/>
                <a:latin typeface="HGS創英角ｺﾞｼｯｸUB" pitchFamily="50" charset="-128"/>
                <a:ea typeface="HGS創英角ｺﾞｼｯｸUB" pitchFamily="50" charset="-128"/>
                <a:cs typeface="ＭＳ Ｐゴシック" pitchFamily="50" charset="-128"/>
              </a:rPr>
              <a:t>【</a:t>
            </a:r>
            <a:r>
              <a:rPr kumimoji="1" lang="ja-JP" altLang="ja-JP" sz="1000" b="0" i="0" u="none" strike="noStrike" cap="none" normalizeH="0" baseline="0" dirty="0" smtClean="0">
                <a:ln>
                  <a:noFill/>
                </a:ln>
                <a:solidFill>
                  <a:schemeClr val="tx1"/>
                </a:solidFill>
                <a:effectLst/>
                <a:latin typeface="HGS創英角ｺﾞｼｯｸUB" pitchFamily="50" charset="-128"/>
                <a:ea typeface="HGS創英角ｺﾞｼｯｸUB" pitchFamily="50" charset="-128"/>
                <a:cs typeface="ＭＳ Ｐゴシック" pitchFamily="50" charset="-128"/>
              </a:rPr>
              <a:t>実行委員</a:t>
            </a:r>
            <a:r>
              <a:rPr kumimoji="1" lang="en-US" altLang="ja-JP" sz="1000" b="0" i="0" u="none" strike="noStrike" cap="none" normalizeH="0" baseline="0" dirty="0" smtClean="0">
                <a:ln>
                  <a:noFill/>
                </a:ln>
                <a:solidFill>
                  <a:schemeClr val="tx1"/>
                </a:solidFill>
                <a:effectLst/>
                <a:latin typeface="HGS創英角ｺﾞｼｯｸUB" pitchFamily="50" charset="-128"/>
                <a:ea typeface="HGS創英角ｺﾞｼｯｸUB" pitchFamily="50" charset="-128"/>
                <a:cs typeface="ＭＳ Ｐゴシック" pitchFamily="50" charset="-128"/>
              </a:rPr>
              <a:t>】</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56" name="Text Box 85"/>
          <p:cNvSpPr txBox="1">
            <a:spLocks noChangeArrowheads="1"/>
          </p:cNvSpPr>
          <p:nvPr/>
        </p:nvSpPr>
        <p:spPr bwMode="auto">
          <a:xfrm>
            <a:off x="8784740" y="9289467"/>
            <a:ext cx="1144588"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ja-JP" altLang="en-US" sz="1000" dirty="0" smtClean="0">
                <a:latin typeface="HG丸ｺﾞｼｯｸM-PRO" pitchFamily="50" charset="-128"/>
                <a:ea typeface="HG丸ｺﾞｼｯｸM-PRO" pitchFamily="50" charset="-128"/>
                <a:cs typeface="ＭＳ Ｐゴシック" pitchFamily="50" charset="-128"/>
              </a:rPr>
              <a:t>栗原 卓也</a:t>
            </a:r>
            <a:endParaRPr kumimoji="1" lang="ja-JP" altLang="ja-JP" sz="10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en-US" altLang="ja-JP" sz="800" dirty="0" smtClean="0">
                <a:latin typeface="HG丸ｺﾞｼｯｸM-PRO" pitchFamily="50" charset="-128"/>
                <a:ea typeface="HG丸ｺﾞｼｯｸM-PRO" pitchFamily="50" charset="-128"/>
                <a:cs typeface="ＭＳ Ｐゴシック" pitchFamily="50" charset="-128"/>
              </a:rPr>
              <a:t>FC</a:t>
            </a:r>
            <a:r>
              <a:rPr lang="ja-JP" altLang="en-US" sz="800" dirty="0" smtClean="0">
                <a:latin typeface="HG丸ｺﾞｼｯｸM-PRO" pitchFamily="50" charset="-128"/>
                <a:ea typeface="HG丸ｺﾞｼｯｸM-PRO" pitchFamily="50" charset="-128"/>
                <a:cs typeface="ＭＳ Ｐゴシック" pitchFamily="50" charset="-128"/>
              </a:rPr>
              <a:t>技術部</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57" name="Text Box 86"/>
          <p:cNvSpPr txBox="1">
            <a:spLocks noChangeArrowheads="1"/>
          </p:cNvSpPr>
          <p:nvPr/>
        </p:nvSpPr>
        <p:spPr bwMode="auto">
          <a:xfrm>
            <a:off x="10405577" y="9289467"/>
            <a:ext cx="1100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ja-JP" altLang="en-US" sz="1000" dirty="0" smtClean="0">
                <a:latin typeface="HG丸ｺﾞｼｯｸM-PRO" pitchFamily="50" charset="-128"/>
                <a:ea typeface="HG丸ｺﾞｼｯｸM-PRO" pitchFamily="50" charset="-128"/>
                <a:cs typeface="ＭＳ Ｐゴシック" pitchFamily="50" charset="-128"/>
              </a:rPr>
              <a:t>中村 光佑</a:t>
            </a:r>
            <a:endParaRPr kumimoji="1" lang="ja-JP" altLang="ja-JP" sz="10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HV</a:t>
            </a:r>
            <a:r>
              <a:rPr kumimoji="1" lang="ja-JP" altLang="ja-JP" sz="8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電池ﾕﾆｯﾄ開発部</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58" name="Text Box 87"/>
          <p:cNvSpPr txBox="1">
            <a:spLocks noChangeArrowheads="1"/>
          </p:cNvSpPr>
          <p:nvPr/>
        </p:nvSpPr>
        <p:spPr bwMode="auto">
          <a:xfrm>
            <a:off x="9519752" y="9289467"/>
            <a:ext cx="957263"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ja-JP" altLang="en-US" sz="1000" dirty="0">
                <a:latin typeface="HG丸ｺﾞｼｯｸM-PRO" pitchFamily="50" charset="-128"/>
                <a:ea typeface="HG丸ｺﾞｼｯｸM-PRO" pitchFamily="50" charset="-128"/>
                <a:cs typeface="ＭＳ Ｐゴシック" pitchFamily="50" charset="-128"/>
              </a:rPr>
              <a:t>是</a:t>
            </a:r>
            <a:r>
              <a:rPr lang="ja-JP" altLang="en-US" sz="1000" dirty="0" smtClean="0">
                <a:latin typeface="HG丸ｺﾞｼｯｸM-PRO" pitchFamily="50" charset="-128"/>
                <a:ea typeface="HG丸ｺﾞｼｯｸM-PRO" pitchFamily="50" charset="-128"/>
                <a:cs typeface="ＭＳ Ｐゴシック" pitchFamily="50" charset="-128"/>
              </a:rPr>
              <a:t>安 洋一</a:t>
            </a:r>
            <a:endParaRPr kumimoji="1" lang="ja-JP" altLang="ja-JP" sz="10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800" dirty="0">
                <a:latin typeface="HG丸ｺﾞｼｯｸM-PRO" pitchFamily="50" charset="-128"/>
                <a:ea typeface="HG丸ｺﾞｼｯｸM-PRO" pitchFamily="50" charset="-128"/>
                <a:cs typeface="ＭＳ Ｐゴシック" pitchFamily="50" charset="-128"/>
              </a:rPr>
              <a:t>高岡</a:t>
            </a:r>
            <a:r>
              <a:rPr lang="ja-JP" altLang="en-US" sz="800" dirty="0" smtClean="0">
                <a:latin typeface="HG丸ｺﾞｼｯｸM-PRO" pitchFamily="50" charset="-128"/>
                <a:ea typeface="HG丸ｺﾞｼｯｸM-PRO" pitchFamily="50" charset="-128"/>
                <a:cs typeface="ＭＳ Ｐゴシック" pitchFamily="50" charset="-128"/>
              </a:rPr>
              <a:t>工場 組立部</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59" name="Text Box 88"/>
          <p:cNvSpPr txBox="1">
            <a:spLocks noChangeArrowheads="1"/>
          </p:cNvSpPr>
          <p:nvPr/>
        </p:nvSpPr>
        <p:spPr bwMode="auto">
          <a:xfrm>
            <a:off x="7929077" y="9279942"/>
            <a:ext cx="966788"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ja-JP" altLang="en-US" sz="1000" dirty="0" smtClean="0">
                <a:latin typeface="HG丸ｺﾞｼｯｸM-PRO" pitchFamily="50" charset="-128"/>
                <a:ea typeface="HG丸ｺﾞｼｯｸM-PRO" pitchFamily="50" charset="-128"/>
                <a:cs typeface="ＭＳ Ｐゴシック" pitchFamily="50" charset="-128"/>
              </a:rPr>
              <a:t>岡崎 高久　　</a:t>
            </a:r>
            <a:r>
              <a:rPr lang="ja-JP" altLang="en-US" sz="800" dirty="0" smtClean="0">
                <a:latin typeface="HG丸ｺﾞｼｯｸM-PRO" pitchFamily="50" charset="-128"/>
                <a:ea typeface="HG丸ｺﾞｼｯｸM-PRO" pitchFamily="50" charset="-128"/>
                <a:cs typeface="ＭＳ Ｐゴシック" pitchFamily="50" charset="-128"/>
              </a:rPr>
              <a:t>エンジン統括部</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60" name="Text Box 113"/>
          <p:cNvSpPr txBox="1">
            <a:spLocks noChangeArrowheads="1"/>
          </p:cNvSpPr>
          <p:nvPr/>
        </p:nvSpPr>
        <p:spPr bwMode="auto">
          <a:xfrm>
            <a:off x="11013590" y="8198855"/>
            <a:ext cx="328613"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8800" tIns="14400" rIns="28800" bIns="144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1" i="0" u="none" strike="noStrike" cap="none" normalizeH="0" baseline="0" dirty="0" smtClean="0">
                <a:ln>
                  <a:noFill/>
                </a:ln>
                <a:solidFill>
                  <a:schemeClr val="tx1"/>
                </a:solidFill>
                <a:effectLst/>
                <a:latin typeface="ＭＳ Ｐゴシック" pitchFamily="50" charset="-128"/>
                <a:ea typeface="ＭＳ Ｐゴシック" pitchFamily="50" charset="-128"/>
                <a:cs typeface="ＭＳ Ｐゴシック" pitchFamily="50" charset="-128"/>
              </a:rPr>
              <a:t>10:30</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61" name="Rectangle 121"/>
          <p:cNvSpPr>
            <a:spLocks noChangeArrowheads="1"/>
          </p:cNvSpPr>
          <p:nvPr/>
        </p:nvSpPr>
        <p:spPr bwMode="auto">
          <a:xfrm>
            <a:off x="12134365" y="8511592"/>
            <a:ext cx="900113"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400" tIns="14400" rIns="14400" bIns="14400" numCol="1" anchor="ctr" anchorCtr="0" compatLnSpc="1">
            <a:prstTxWarp prst="textNoShape">
              <a:avLst/>
            </a:prstTxWarp>
            <a:spAutoFit/>
          </a:bodyPr>
          <a:lstStyle/>
          <a:p>
            <a:endParaRPr lang="ja-JP" altLang="en-US"/>
          </a:p>
        </p:txBody>
      </p:sp>
      <p:sp>
        <p:nvSpPr>
          <p:cNvPr id="162" name="Rectangle 122"/>
          <p:cNvSpPr>
            <a:spLocks noChangeArrowheads="1"/>
          </p:cNvSpPr>
          <p:nvPr/>
        </p:nvSpPr>
        <p:spPr bwMode="auto">
          <a:xfrm>
            <a:off x="10943740" y="8511592"/>
            <a:ext cx="290513" cy="371475"/>
          </a:xfrm>
          <a:prstGeom prst="rect">
            <a:avLst/>
          </a:prstGeom>
          <a:solidFill>
            <a:srgbClr val="FFCC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ctr" anchorCtr="0" compatLnSpc="1">
            <a:prstTxWarp prst="textNoShape">
              <a:avLst/>
            </a:prstTxWarp>
            <a:spAutoFit/>
          </a:bodyPr>
          <a:lstStyle/>
          <a:p>
            <a:endParaRPr lang="ja-JP" altLang="en-US"/>
          </a:p>
        </p:txBody>
      </p:sp>
      <p:sp>
        <p:nvSpPr>
          <p:cNvPr id="163" name="Text Box 123"/>
          <p:cNvSpPr txBox="1">
            <a:spLocks noChangeArrowheads="1"/>
          </p:cNvSpPr>
          <p:nvPr/>
        </p:nvSpPr>
        <p:spPr bwMode="auto">
          <a:xfrm>
            <a:off x="8132277" y="8198855"/>
            <a:ext cx="3286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8800" tIns="14400" rIns="28800" bIns="144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1" i="0" u="none" strike="noStrike" cap="none" normalizeH="0" baseline="0" dirty="0" smtClean="0">
                <a:ln>
                  <a:noFill/>
                </a:ln>
                <a:solidFill>
                  <a:schemeClr val="tx1"/>
                </a:solidFill>
                <a:effectLst/>
                <a:latin typeface="ＭＳ Ｐゴシック" pitchFamily="50" charset="-128"/>
                <a:ea typeface="ＭＳ Ｐゴシック" pitchFamily="50" charset="-128"/>
                <a:cs typeface="ＭＳ Ｐゴシック" pitchFamily="50" charset="-128"/>
              </a:rPr>
              <a:t>9:00</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64" name="Text Box 124"/>
          <p:cNvSpPr txBox="1">
            <a:spLocks noChangeArrowheads="1"/>
          </p:cNvSpPr>
          <p:nvPr/>
        </p:nvSpPr>
        <p:spPr bwMode="auto">
          <a:xfrm>
            <a:off x="13666302" y="8198855"/>
            <a:ext cx="328613"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8800" tIns="14400" rIns="28800" bIns="144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900" b="1" i="0" u="none" strike="noStrike" cap="none" normalizeH="0" baseline="0" dirty="0" smtClean="0">
                <a:ln>
                  <a:noFill/>
                </a:ln>
                <a:solidFill>
                  <a:schemeClr val="tx1"/>
                </a:solidFill>
                <a:effectLst/>
                <a:latin typeface="ＭＳ Ｐゴシック" pitchFamily="50" charset="-128"/>
                <a:ea typeface="ＭＳ Ｐゴシック" pitchFamily="50" charset="-128"/>
                <a:cs typeface="ＭＳ Ｐゴシック" pitchFamily="50" charset="-128"/>
              </a:rPr>
              <a:t>11:45</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65" name="Rectangle 135"/>
          <p:cNvSpPr>
            <a:spLocks noChangeArrowheads="1"/>
          </p:cNvSpPr>
          <p:nvPr/>
        </p:nvSpPr>
        <p:spPr bwMode="auto">
          <a:xfrm>
            <a:off x="13934590" y="8511592"/>
            <a:ext cx="261938"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ctr" anchorCtr="0" compatLnSpc="1">
            <a:prstTxWarp prst="textNoShape">
              <a:avLst/>
            </a:prstTxWarp>
            <a:spAutoFit/>
          </a:bodyPr>
          <a:lstStyle/>
          <a:p>
            <a:endParaRPr lang="ja-JP" altLang="en-US"/>
          </a:p>
        </p:txBody>
      </p:sp>
      <p:sp>
        <p:nvSpPr>
          <p:cNvPr id="166" name="Text Box 138"/>
          <p:cNvSpPr txBox="1">
            <a:spLocks noChangeArrowheads="1"/>
          </p:cNvSpPr>
          <p:nvPr/>
        </p:nvSpPr>
        <p:spPr bwMode="auto">
          <a:xfrm>
            <a:off x="7967177" y="7866980"/>
            <a:ext cx="315277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8800" tIns="14400" rIns="28800" bIns="144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12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＜各会場　タイムスケジュール＞</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67" name="Line 141"/>
          <p:cNvSpPr>
            <a:spLocks noChangeShapeType="1"/>
          </p:cNvSpPr>
          <p:nvPr/>
        </p:nvSpPr>
        <p:spPr bwMode="auto">
          <a:xfrm>
            <a:off x="11234252" y="8343317"/>
            <a:ext cx="0" cy="5842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Line 142"/>
          <p:cNvSpPr>
            <a:spLocks noChangeShapeType="1"/>
          </p:cNvSpPr>
          <p:nvPr/>
        </p:nvSpPr>
        <p:spPr bwMode="auto">
          <a:xfrm>
            <a:off x="10945327" y="8341730"/>
            <a:ext cx="0" cy="57785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Line 145"/>
          <p:cNvSpPr>
            <a:spLocks noChangeShapeType="1"/>
          </p:cNvSpPr>
          <p:nvPr/>
        </p:nvSpPr>
        <p:spPr bwMode="auto">
          <a:xfrm>
            <a:off x="8281502" y="8329030"/>
            <a:ext cx="0" cy="59055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Rectangle 146"/>
          <p:cNvSpPr>
            <a:spLocks noChangeArrowheads="1"/>
          </p:cNvSpPr>
          <p:nvPr/>
        </p:nvSpPr>
        <p:spPr bwMode="auto">
          <a:xfrm>
            <a:off x="13034477" y="8511592"/>
            <a:ext cx="900113"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400" tIns="14400" rIns="14400" bIns="14400" numCol="1" anchor="ctr" anchorCtr="0" compatLnSpc="1">
            <a:prstTxWarp prst="textNoShape">
              <a:avLst/>
            </a:prstTxWarp>
            <a:spAutoFit/>
          </a:bodyPr>
          <a:lstStyle/>
          <a:p>
            <a:endParaRPr lang="ja-JP" altLang="en-US"/>
          </a:p>
        </p:txBody>
      </p:sp>
      <p:sp>
        <p:nvSpPr>
          <p:cNvPr id="171" name="Rectangle 120"/>
          <p:cNvSpPr>
            <a:spLocks noChangeArrowheads="1"/>
          </p:cNvSpPr>
          <p:nvPr/>
        </p:nvSpPr>
        <p:spPr bwMode="auto">
          <a:xfrm>
            <a:off x="11234252" y="8511592"/>
            <a:ext cx="900113"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400" tIns="14400" rIns="14400" bIns="14400" numCol="1" anchor="ctr" anchorCtr="0" compatLnSpc="1">
            <a:prstTxWarp prst="textNoShape">
              <a:avLst/>
            </a:prstTxWarp>
            <a:spAutoFit/>
          </a:bodyPr>
          <a:lstStyle/>
          <a:p>
            <a:endParaRPr lang="ja-JP" altLang="en-US"/>
          </a:p>
        </p:txBody>
      </p:sp>
      <p:sp>
        <p:nvSpPr>
          <p:cNvPr id="172" name="Rectangle 117"/>
          <p:cNvSpPr>
            <a:spLocks noChangeArrowheads="1"/>
          </p:cNvSpPr>
          <p:nvPr/>
        </p:nvSpPr>
        <p:spPr bwMode="auto">
          <a:xfrm>
            <a:off x="8273565" y="8511592"/>
            <a:ext cx="871538"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ctr" anchorCtr="0" compatLnSpc="1">
            <a:prstTxWarp prst="textNoShape">
              <a:avLst/>
            </a:prstTxWarp>
            <a:spAutoFit/>
          </a:bodyPr>
          <a:lstStyle/>
          <a:p>
            <a:endParaRPr lang="ja-JP" altLang="en-US"/>
          </a:p>
        </p:txBody>
      </p:sp>
      <p:sp>
        <p:nvSpPr>
          <p:cNvPr id="173" name="Rectangle 118"/>
          <p:cNvSpPr>
            <a:spLocks noChangeArrowheads="1"/>
          </p:cNvSpPr>
          <p:nvPr/>
        </p:nvSpPr>
        <p:spPr bwMode="auto">
          <a:xfrm>
            <a:off x="9145102" y="8511592"/>
            <a:ext cx="900113"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400" tIns="14400" rIns="14400" bIns="14400" numCol="1" anchor="ctr" anchorCtr="0" compatLnSpc="1">
            <a:prstTxWarp prst="textNoShape">
              <a:avLst/>
            </a:prstTxWarp>
            <a:spAutoFit/>
          </a:bodyPr>
          <a:lstStyle/>
          <a:p>
            <a:endParaRPr lang="ja-JP" altLang="en-US"/>
          </a:p>
        </p:txBody>
      </p:sp>
      <p:sp>
        <p:nvSpPr>
          <p:cNvPr id="174" name="Rectangle 119"/>
          <p:cNvSpPr>
            <a:spLocks noChangeArrowheads="1"/>
          </p:cNvSpPr>
          <p:nvPr/>
        </p:nvSpPr>
        <p:spPr bwMode="auto">
          <a:xfrm>
            <a:off x="10045215" y="8511592"/>
            <a:ext cx="900113" cy="3714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4400" tIns="14400" rIns="14400" bIns="14400" numCol="1" anchor="ctr" anchorCtr="0" compatLnSpc="1">
            <a:prstTxWarp prst="textNoShape">
              <a:avLst/>
            </a:prstTxWarp>
            <a:spAutoFit/>
          </a:bodyPr>
          <a:lstStyle/>
          <a:p>
            <a:endParaRPr lang="ja-JP" altLang="en-US"/>
          </a:p>
        </p:txBody>
      </p:sp>
      <p:sp>
        <p:nvSpPr>
          <p:cNvPr id="175" name="Text Box 128"/>
          <p:cNvSpPr txBox="1">
            <a:spLocks noChangeArrowheads="1"/>
          </p:cNvSpPr>
          <p:nvPr/>
        </p:nvSpPr>
        <p:spPr bwMode="auto">
          <a:xfrm>
            <a:off x="8333890" y="8590967"/>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発表１</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76" name="Text Box 129"/>
          <p:cNvSpPr txBox="1">
            <a:spLocks noChangeArrowheads="1"/>
          </p:cNvSpPr>
          <p:nvPr/>
        </p:nvSpPr>
        <p:spPr bwMode="auto">
          <a:xfrm>
            <a:off x="9180027" y="8590967"/>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発表２</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77" name="Text Box 131"/>
          <p:cNvSpPr txBox="1">
            <a:spLocks noChangeArrowheads="1"/>
          </p:cNvSpPr>
          <p:nvPr/>
        </p:nvSpPr>
        <p:spPr bwMode="auto">
          <a:xfrm>
            <a:off x="10064265" y="8590967"/>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発表３</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78" name="Text Box 126"/>
          <p:cNvSpPr txBox="1">
            <a:spLocks noChangeArrowheads="1"/>
          </p:cNvSpPr>
          <p:nvPr/>
        </p:nvSpPr>
        <p:spPr bwMode="auto">
          <a:xfrm>
            <a:off x="14010790" y="8522705"/>
            <a:ext cx="21113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14400" tIns="14400" rIns="14400" bIns="1440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総評</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79" name="Text Box 134"/>
          <p:cNvSpPr txBox="1">
            <a:spLocks noChangeArrowheads="1"/>
          </p:cNvSpPr>
          <p:nvPr/>
        </p:nvSpPr>
        <p:spPr bwMode="auto">
          <a:xfrm>
            <a:off x="13126552" y="8606842"/>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発表６</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80" name="Text Box 132"/>
          <p:cNvSpPr txBox="1">
            <a:spLocks noChangeArrowheads="1"/>
          </p:cNvSpPr>
          <p:nvPr/>
        </p:nvSpPr>
        <p:spPr bwMode="auto">
          <a:xfrm>
            <a:off x="11237427" y="8606842"/>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発表４</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81" name="Text Box 133"/>
          <p:cNvSpPr txBox="1">
            <a:spLocks noChangeArrowheads="1"/>
          </p:cNvSpPr>
          <p:nvPr/>
        </p:nvSpPr>
        <p:spPr bwMode="auto">
          <a:xfrm>
            <a:off x="12120077" y="8606842"/>
            <a:ext cx="809625" cy="21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 tIns="14400" rIns="14400" bIns="14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発表５</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82" name="Text Box 86"/>
          <p:cNvSpPr txBox="1">
            <a:spLocks noChangeArrowheads="1"/>
          </p:cNvSpPr>
          <p:nvPr/>
        </p:nvSpPr>
        <p:spPr bwMode="auto">
          <a:xfrm>
            <a:off x="11446877" y="9280757"/>
            <a:ext cx="15509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ja-JP" altLang="en-US" sz="1000" dirty="0">
                <a:latin typeface="HG丸ｺﾞｼｯｸM-PRO" pitchFamily="50" charset="-128"/>
                <a:ea typeface="HG丸ｺﾞｼｯｸM-PRO" pitchFamily="50" charset="-128"/>
                <a:cs typeface="ＭＳ Ｐゴシック" pitchFamily="50" charset="-128"/>
              </a:rPr>
              <a:t>内田</a:t>
            </a:r>
            <a:r>
              <a:rPr lang="ja-JP" altLang="en-US" sz="1000" dirty="0" smtClean="0">
                <a:latin typeface="HG丸ｺﾞｼｯｸM-PRO" pitchFamily="50" charset="-128"/>
                <a:ea typeface="HG丸ｺﾞｼｯｸM-PRO" pitchFamily="50" charset="-128"/>
                <a:cs typeface="ＭＳ Ｐゴシック" pitchFamily="50" charset="-128"/>
              </a:rPr>
              <a:t> 皇</a:t>
            </a:r>
            <a:endParaRPr kumimoji="1" lang="ja-JP" altLang="ja-JP" sz="10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800" dirty="0" smtClean="0">
                <a:latin typeface="HG丸ｺﾞｼｯｸM-PRO" pitchFamily="50" charset="-128"/>
                <a:ea typeface="HG丸ｺﾞｼｯｸM-PRO" pitchFamily="50" charset="-128"/>
                <a:cs typeface="ＭＳ Ｐゴシック" pitchFamily="50" charset="-128"/>
              </a:rPr>
              <a:t>元町工場 総組立部</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83" name="Text Box 123"/>
          <p:cNvSpPr txBox="1">
            <a:spLocks noChangeArrowheads="1"/>
          </p:cNvSpPr>
          <p:nvPr/>
        </p:nvSpPr>
        <p:spPr bwMode="auto">
          <a:xfrm>
            <a:off x="10621601" y="8209929"/>
            <a:ext cx="328613" cy="167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8800" tIns="14400" rIns="28800" bIns="144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ja-JP" sz="900" b="1" dirty="0">
                <a:latin typeface="ＭＳ Ｐゴシック" pitchFamily="50" charset="-128"/>
                <a:ea typeface="ＭＳ Ｐゴシック" pitchFamily="50" charset="-128"/>
                <a:cs typeface="ＭＳ Ｐゴシック" pitchFamily="50" charset="-128"/>
              </a:rPr>
              <a:t>10</a:t>
            </a:r>
            <a:r>
              <a:rPr kumimoji="1" lang="en-US" altLang="ja-JP" sz="900" b="1" i="0" u="none" strike="noStrike" cap="none" normalizeH="0" baseline="0" dirty="0" smtClean="0">
                <a:ln>
                  <a:noFill/>
                </a:ln>
                <a:solidFill>
                  <a:schemeClr val="tx1"/>
                </a:solidFill>
                <a:effectLst/>
                <a:latin typeface="ＭＳ Ｐゴシック" pitchFamily="50" charset="-128"/>
                <a:ea typeface="ＭＳ Ｐゴシック" pitchFamily="50" charset="-128"/>
                <a:cs typeface="ＭＳ Ｐゴシック" pitchFamily="50" charset="-128"/>
              </a:rPr>
              <a:t>:15</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pic>
        <p:nvPicPr>
          <p:cNvPr id="184" name="Picture 150" descr="C:\Users\1310345\Desktop\内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27258" y="9631176"/>
            <a:ext cx="377420" cy="468000"/>
          </a:xfrm>
          <a:prstGeom prst="rect">
            <a:avLst/>
          </a:prstGeom>
          <a:noFill/>
          <a:extLst>
            <a:ext uri="{909E8E84-426E-40DD-AFC4-6F175D3DCCD1}">
              <a14:hiddenFill xmlns:a14="http://schemas.microsoft.com/office/drawing/2010/main">
                <a:solidFill>
                  <a:srgbClr val="FFFFFF"/>
                </a:solidFill>
              </a14:hiddenFill>
            </a:ext>
          </a:extLst>
        </p:spPr>
      </p:pic>
      <p:pic>
        <p:nvPicPr>
          <p:cNvPr id="185" name="Picture 151" descr="C:\Users\1310345\Desktop\岡崎高久.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0583" y="9631176"/>
            <a:ext cx="376285" cy="468000"/>
          </a:xfrm>
          <a:prstGeom prst="rect">
            <a:avLst/>
          </a:prstGeom>
          <a:noFill/>
          <a:extLst>
            <a:ext uri="{909E8E84-426E-40DD-AFC4-6F175D3DCCD1}">
              <a14:hiddenFill xmlns:a14="http://schemas.microsoft.com/office/drawing/2010/main">
                <a:solidFill>
                  <a:srgbClr val="FFFFFF"/>
                </a:solidFill>
              </a14:hiddenFill>
            </a:ext>
          </a:extLst>
        </p:spPr>
      </p:pic>
      <p:pic>
        <p:nvPicPr>
          <p:cNvPr id="186" name="Picture 152" descr="C:\Users\1310345\Desktop\是安洋一.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82828" y="9631176"/>
            <a:ext cx="377420" cy="468000"/>
          </a:xfrm>
          <a:prstGeom prst="rect">
            <a:avLst/>
          </a:prstGeom>
          <a:noFill/>
          <a:extLst>
            <a:ext uri="{909E8E84-426E-40DD-AFC4-6F175D3DCCD1}">
              <a14:hiddenFill xmlns:a14="http://schemas.microsoft.com/office/drawing/2010/main">
                <a:solidFill>
                  <a:srgbClr val="FFFFFF"/>
                </a:solidFill>
              </a14:hiddenFill>
            </a:ext>
          </a:extLst>
        </p:spPr>
      </p:pic>
      <p:sp>
        <p:nvSpPr>
          <p:cNvPr id="187" name="Line 141"/>
          <p:cNvSpPr>
            <a:spLocks noChangeShapeType="1"/>
          </p:cNvSpPr>
          <p:nvPr/>
        </p:nvSpPr>
        <p:spPr bwMode="auto">
          <a:xfrm>
            <a:off x="13933969" y="8317941"/>
            <a:ext cx="0" cy="5842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Line 141"/>
          <p:cNvSpPr>
            <a:spLocks noChangeShapeType="1"/>
          </p:cNvSpPr>
          <p:nvPr/>
        </p:nvSpPr>
        <p:spPr bwMode="auto">
          <a:xfrm>
            <a:off x="14185997" y="8317941"/>
            <a:ext cx="0" cy="5842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Text Box 126"/>
          <p:cNvSpPr txBox="1">
            <a:spLocks noChangeArrowheads="1"/>
          </p:cNvSpPr>
          <p:nvPr/>
        </p:nvSpPr>
        <p:spPr bwMode="auto">
          <a:xfrm>
            <a:off x="10977360" y="8533755"/>
            <a:ext cx="213747"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14400" tIns="14400" rIns="14400" bIns="1440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休憩</a:t>
            </a:r>
            <a:endParaRPr kumimoji="1" lang="ja-JP"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79" name="メモ 78"/>
          <p:cNvSpPr/>
          <p:nvPr/>
        </p:nvSpPr>
        <p:spPr bwMode="auto">
          <a:xfrm rot="21103693">
            <a:off x="12531326" y="9262117"/>
            <a:ext cx="2563194" cy="896734"/>
          </a:xfrm>
          <a:prstGeom prst="foldedCorner">
            <a:avLst>
              <a:gd name="adj" fmla="val 24141"/>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defPPr>
              <a:defRPr lang="ja-JP"/>
            </a:defPPr>
            <a:lvl1pPr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1pPr>
            <a:lvl2pPr marL="4572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2pPr>
            <a:lvl3pPr marL="9144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3pPr>
            <a:lvl4pPr marL="13716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4pPr>
            <a:lvl5pPr marL="1828800" algn="ctr" rtl="0" fontAlgn="base">
              <a:spcBef>
                <a:spcPct val="0"/>
              </a:spcBef>
              <a:spcAft>
                <a:spcPct val="0"/>
              </a:spcAft>
              <a:defRPr kumimoji="1" sz="2900" kern="1200">
                <a:solidFill>
                  <a:schemeClr val="tx1"/>
                </a:solidFill>
                <a:latin typeface="Arial" charset="0"/>
                <a:ea typeface="HGP創英角ﾎﾟｯﾌﾟ体" pitchFamily="50" charset="-128"/>
                <a:cs typeface="+mn-cs"/>
              </a:defRPr>
            </a:lvl5pPr>
            <a:lvl6pPr marL="2286000" algn="l" defTabSz="914400" rtl="0" eaLnBrk="1" latinLnBrk="0" hangingPunct="1">
              <a:defRPr kumimoji="1" sz="2900" kern="1200">
                <a:solidFill>
                  <a:schemeClr val="tx1"/>
                </a:solidFill>
                <a:latin typeface="Arial" charset="0"/>
                <a:ea typeface="HGP創英角ﾎﾟｯﾌﾟ体" pitchFamily="50" charset="-128"/>
                <a:cs typeface="+mn-cs"/>
              </a:defRPr>
            </a:lvl6pPr>
            <a:lvl7pPr marL="2743200" algn="l" defTabSz="914400" rtl="0" eaLnBrk="1" latinLnBrk="0" hangingPunct="1">
              <a:defRPr kumimoji="1" sz="2900" kern="1200">
                <a:solidFill>
                  <a:schemeClr val="tx1"/>
                </a:solidFill>
                <a:latin typeface="Arial" charset="0"/>
                <a:ea typeface="HGP創英角ﾎﾟｯﾌﾟ体" pitchFamily="50" charset="-128"/>
                <a:cs typeface="+mn-cs"/>
              </a:defRPr>
            </a:lvl7pPr>
            <a:lvl8pPr marL="3200400" algn="l" defTabSz="914400" rtl="0" eaLnBrk="1" latinLnBrk="0" hangingPunct="1">
              <a:defRPr kumimoji="1" sz="2900" kern="1200">
                <a:solidFill>
                  <a:schemeClr val="tx1"/>
                </a:solidFill>
                <a:latin typeface="Arial" charset="0"/>
                <a:ea typeface="HGP創英角ﾎﾟｯﾌﾟ体" pitchFamily="50" charset="-128"/>
                <a:cs typeface="+mn-cs"/>
              </a:defRPr>
            </a:lvl8pPr>
            <a:lvl9pPr marL="3657600" algn="l" defTabSz="914400" rtl="0" eaLnBrk="1" latinLnBrk="0" hangingPunct="1">
              <a:defRPr kumimoji="1" sz="2900" kern="1200">
                <a:solidFill>
                  <a:schemeClr val="tx1"/>
                </a:solidFill>
                <a:latin typeface="Arial" charset="0"/>
                <a:ea typeface="HGP創英角ﾎﾟｯﾌﾟ体" pitchFamily="50" charset="-128"/>
                <a:cs typeface="+mn-cs"/>
              </a:defRPr>
            </a:lvl9pPr>
          </a:lstStyle>
          <a:p>
            <a:pPr marL="0" marR="0" indent="0" defTabSz="1474788"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effectLst/>
                <a:latin typeface="Arial" charset="0"/>
                <a:ea typeface="HGP創英角ﾎﾟｯﾌﾟ体" pitchFamily="50" charset="-128"/>
              </a:rPr>
              <a:t>実行委員メッセージ</a:t>
            </a:r>
            <a:endParaRPr lang="en-US" altLang="ja-JP" sz="1050" dirty="0"/>
          </a:p>
          <a:p>
            <a:pPr marL="0" marR="0" indent="0" defTabSz="1474788" rtl="0" eaLnBrk="1" fontAlgn="base" latinLnBrk="0" hangingPunct="1">
              <a:lnSpc>
                <a:spcPct val="100000"/>
              </a:lnSpc>
              <a:spcBef>
                <a:spcPct val="0"/>
              </a:spcBef>
              <a:spcAft>
                <a:spcPct val="0"/>
              </a:spcAft>
              <a:buClrTx/>
              <a:buSzTx/>
              <a:buFontTx/>
              <a:buNone/>
              <a:tabLst/>
            </a:pPr>
            <a:endParaRPr lang="en-US" altLang="ja-JP" sz="1050" dirty="0" smtClean="0"/>
          </a:p>
          <a:p>
            <a:pPr marL="0" marR="0" indent="0" defTabSz="1474788" rtl="0" eaLnBrk="1" fontAlgn="base" latinLnBrk="0" hangingPunct="1">
              <a:lnSpc>
                <a:spcPct val="100000"/>
              </a:lnSpc>
              <a:spcBef>
                <a:spcPct val="0"/>
              </a:spcBef>
              <a:spcAft>
                <a:spcPct val="0"/>
              </a:spcAft>
              <a:buClrTx/>
              <a:buSzTx/>
              <a:buFontTx/>
              <a:buNone/>
              <a:tabLst/>
            </a:pPr>
            <a:endParaRPr lang="en-US" altLang="ja-JP" sz="1400" dirty="0" smtClean="0"/>
          </a:p>
        </p:txBody>
      </p:sp>
      <p:sp>
        <p:nvSpPr>
          <p:cNvPr id="80" name="Rectangle 23"/>
          <p:cNvSpPr>
            <a:spLocks noChangeArrowheads="1"/>
          </p:cNvSpPr>
          <p:nvPr/>
        </p:nvSpPr>
        <p:spPr bwMode="auto">
          <a:xfrm>
            <a:off x="7720594" y="2072951"/>
            <a:ext cx="7130691" cy="700944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sp>
        <p:nvSpPr>
          <p:cNvPr id="81" name="Rectangle 23"/>
          <p:cNvSpPr>
            <a:spLocks noChangeArrowheads="1"/>
          </p:cNvSpPr>
          <p:nvPr/>
        </p:nvSpPr>
        <p:spPr bwMode="auto">
          <a:xfrm>
            <a:off x="394567" y="2070335"/>
            <a:ext cx="7130691" cy="8192269"/>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15" tIns="45707" rIns="91415" bIns="45707" anchor="ctr"/>
          <a:lstStyle>
            <a:lvl1pPr defTabSz="566738">
              <a:defRPr kumimoji="1">
                <a:solidFill>
                  <a:schemeClr val="tx1"/>
                </a:solidFill>
                <a:latin typeface="Arial" charset="0"/>
                <a:ea typeface="ＭＳ Ｐゴシック" charset="-128"/>
              </a:defRPr>
            </a:lvl1pPr>
            <a:lvl2pPr marL="460375" indent="-176213" defTabSz="566738">
              <a:defRPr kumimoji="1">
                <a:solidFill>
                  <a:schemeClr val="tx1"/>
                </a:solidFill>
                <a:latin typeface="Arial" charset="0"/>
                <a:ea typeface="ＭＳ Ｐゴシック" charset="-128"/>
              </a:defRPr>
            </a:lvl2pPr>
            <a:lvl3pPr marL="708025" indent="-141288" defTabSz="566738">
              <a:defRPr kumimoji="1">
                <a:solidFill>
                  <a:schemeClr val="tx1"/>
                </a:solidFill>
                <a:latin typeface="Arial" charset="0"/>
                <a:ea typeface="ＭＳ Ｐゴシック" charset="-128"/>
              </a:defRPr>
            </a:lvl3pPr>
            <a:lvl4pPr marL="992188" indent="-141288" defTabSz="566738">
              <a:defRPr kumimoji="1">
                <a:solidFill>
                  <a:schemeClr val="tx1"/>
                </a:solidFill>
                <a:latin typeface="Arial" charset="0"/>
                <a:ea typeface="ＭＳ Ｐゴシック" charset="-128"/>
              </a:defRPr>
            </a:lvl4pPr>
            <a:lvl5pPr marL="1274763" indent="-141288" defTabSz="566738">
              <a:defRPr kumimoji="1">
                <a:solidFill>
                  <a:schemeClr val="tx1"/>
                </a:solidFill>
                <a:latin typeface="Arial" charset="0"/>
                <a:ea typeface="ＭＳ Ｐゴシック" charset="-128"/>
              </a:defRPr>
            </a:lvl5pPr>
            <a:lvl6pPr marL="1731963" indent="-141288" defTabSz="566738" fontAlgn="base">
              <a:spcBef>
                <a:spcPct val="0"/>
              </a:spcBef>
              <a:spcAft>
                <a:spcPct val="0"/>
              </a:spcAft>
              <a:defRPr kumimoji="1">
                <a:solidFill>
                  <a:schemeClr val="tx1"/>
                </a:solidFill>
                <a:latin typeface="Arial" charset="0"/>
                <a:ea typeface="ＭＳ Ｐゴシック" charset="-128"/>
              </a:defRPr>
            </a:lvl6pPr>
            <a:lvl7pPr marL="2189163" indent="-141288" defTabSz="566738" fontAlgn="base">
              <a:spcBef>
                <a:spcPct val="0"/>
              </a:spcBef>
              <a:spcAft>
                <a:spcPct val="0"/>
              </a:spcAft>
              <a:defRPr kumimoji="1">
                <a:solidFill>
                  <a:schemeClr val="tx1"/>
                </a:solidFill>
                <a:latin typeface="Arial" charset="0"/>
                <a:ea typeface="ＭＳ Ｐゴシック" charset="-128"/>
              </a:defRPr>
            </a:lvl7pPr>
            <a:lvl8pPr marL="2646363" indent="-141288" defTabSz="566738" fontAlgn="base">
              <a:spcBef>
                <a:spcPct val="0"/>
              </a:spcBef>
              <a:spcAft>
                <a:spcPct val="0"/>
              </a:spcAft>
              <a:defRPr kumimoji="1">
                <a:solidFill>
                  <a:schemeClr val="tx1"/>
                </a:solidFill>
                <a:latin typeface="Arial" charset="0"/>
                <a:ea typeface="ＭＳ Ｐゴシック" charset="-128"/>
              </a:defRPr>
            </a:lvl8pPr>
            <a:lvl9pPr marL="3103563" indent="-141288" defTabSz="566738" fontAlgn="base">
              <a:spcBef>
                <a:spcPct val="0"/>
              </a:spcBef>
              <a:spcAft>
                <a:spcPct val="0"/>
              </a:spcAft>
              <a:defRPr kumimoji="1">
                <a:solidFill>
                  <a:schemeClr val="tx1"/>
                </a:solidFill>
                <a:latin typeface="Arial" charset="0"/>
                <a:ea typeface="ＭＳ Ｐゴシック" charset="-128"/>
              </a:defRPr>
            </a:lvl9pPr>
          </a:lstStyle>
          <a:p>
            <a:endParaRPr lang="ja-JP" altLang="ja-JP"/>
          </a:p>
        </p:txBody>
      </p: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7882" y="269875"/>
            <a:ext cx="5886450" cy="169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https://bbs09.bbs2.tec.toyota.co.jp/php-bin/standard/FileOut.php/r/TechnicalAdministration/JOB/T08ES/07_%83g%83%88%83%5E%8BZ%8Fp%89%EF%202014/01_%8BZ%8Fp%8E%D2%82%CC%88%EA%93%FA/140_%8DL%95%F1%8A%D6%8CW/010_%83v%83%8D%83O%83%89%83%80/%8A%E7%8E%CA%90%5E/?FILES=%8CI%8C%B4%91%EC%96%E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82208" y="9631176"/>
            <a:ext cx="405280" cy="504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bbs09.bbs2.tec.toyota.co.jp/php-bin/standard/FileOut.php/r/TechnicalAdministration/JOB/T08ES/07_%83g%83%88%83%5E%8BZ%8Fp%89%EF%202014/01_%8BZ%8Fp%8E%D2%82%CC%88%EA%93%FA/140_%8DL%95%F1%8A%D6%8CW/010_%83v%83%8D%83O%83%89%83%80/%8A%E7%8E%CA%90%5E/?FILES=%92%86%91%BA%8C%F5%97C.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55588" y="9631176"/>
            <a:ext cx="376331" cy="46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9378520"/>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663950" y="10267950"/>
            <a:ext cx="568325"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-13-</a:t>
            </a:r>
          </a:p>
        </p:txBody>
      </p:sp>
      <p:sp>
        <p:nvSpPr>
          <p:cNvPr id="9219" name="Text Box 3"/>
          <p:cNvSpPr txBox="1">
            <a:spLocks noChangeArrowheads="1"/>
          </p:cNvSpPr>
          <p:nvPr/>
        </p:nvSpPr>
        <p:spPr bwMode="auto">
          <a:xfrm>
            <a:off x="10864850" y="10267950"/>
            <a:ext cx="568325"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-14-</a:t>
            </a:r>
          </a:p>
        </p:txBody>
      </p:sp>
      <p:sp>
        <p:nvSpPr>
          <p:cNvPr id="18438" name="AutoShape 6"/>
          <p:cNvSpPr>
            <a:spLocks noChangeArrowheads="1"/>
          </p:cNvSpPr>
          <p:nvPr/>
        </p:nvSpPr>
        <p:spPr bwMode="auto">
          <a:xfrm>
            <a:off x="323850" y="295275"/>
            <a:ext cx="14474825"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9221" name="Text Box 9"/>
          <p:cNvSpPr txBox="1">
            <a:spLocks noChangeArrowheads="1"/>
          </p:cNvSpPr>
          <p:nvPr/>
        </p:nvSpPr>
        <p:spPr bwMode="auto">
          <a:xfrm>
            <a:off x="1893888" y="361950"/>
            <a:ext cx="7035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ja-JP" altLang="ja-JP" sz="2400" b="1" dirty="0" smtClean="0">
                <a:latin typeface="HG丸ｺﾞｼｯｸM-PRO" pitchFamily="50" charset="-128"/>
                <a:ea typeface="HG丸ｺﾞｼｯｸM-PRO" pitchFamily="50" charset="-128"/>
                <a:cs typeface="ＭＳ Ｐゴシック" pitchFamily="50" charset="-128"/>
              </a:rPr>
              <a:t> 「</a:t>
            </a:r>
            <a:r>
              <a:rPr lang="en-US"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a:latin typeface="HG丸ｺﾞｼｯｸM-PRO" pitchFamily="50" charset="-128"/>
                <a:ea typeface="HG丸ｺﾞｼｯｸM-PRO" pitchFamily="50" charset="-128"/>
                <a:cs typeface="ＭＳ Ｐゴシック" pitchFamily="50" charset="-128"/>
              </a:rPr>
              <a:t>会場</a:t>
            </a:r>
            <a:r>
              <a:rPr lang="ja-JP" altLang="en-US" sz="2400" b="1" dirty="0">
                <a:latin typeface="HGP創英角ﾎﾟｯﾌﾟ体" pitchFamily="50" charset="-128"/>
                <a:ea typeface="HGP創英角ﾎﾟｯﾌﾟ体" pitchFamily="50" charset="-128"/>
              </a:rPr>
              <a:t>　</a:t>
            </a:r>
            <a:endParaRPr lang="en-US" altLang="ja-JP" sz="2400" b="1" dirty="0">
              <a:latin typeface="HGP創英角ﾎﾟｯﾌﾟ体" pitchFamily="50" charset="-128"/>
              <a:ea typeface="HGP創英角ﾎﾟｯﾌﾟ体" pitchFamily="50" charset="-128"/>
            </a:endParaRPr>
          </a:p>
        </p:txBody>
      </p:sp>
      <p:sp>
        <p:nvSpPr>
          <p:cNvPr id="9222" name="Text Box 10"/>
          <p:cNvSpPr txBox="1">
            <a:spLocks noChangeArrowheads="1"/>
          </p:cNvSpPr>
          <p:nvPr/>
        </p:nvSpPr>
        <p:spPr bwMode="auto">
          <a:xfrm>
            <a:off x="10951369" y="400050"/>
            <a:ext cx="3356769"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lvl="0" algn="r" defTabSz="914400" eaLnBrk="1" hangingPunct="1">
              <a:spcBef>
                <a:spcPct val="0"/>
              </a:spcBef>
              <a:buNone/>
            </a:pPr>
            <a:r>
              <a:rPr lang="ja-JP" altLang="ja-JP" sz="2000" b="1" dirty="0">
                <a:latin typeface="HG丸ｺﾞｼｯｸM-PRO" pitchFamily="50" charset="-128"/>
                <a:ea typeface="HG丸ｺﾞｼｯｸM-PRO" pitchFamily="50" charset="-128"/>
                <a:cs typeface="ＭＳ Ｐゴシック" pitchFamily="50" charset="-128"/>
              </a:rPr>
              <a:t>トヨタ会館２</a:t>
            </a:r>
            <a:r>
              <a:rPr lang="en-US" altLang="ja-JP" sz="2000" b="1" dirty="0">
                <a:latin typeface="HG丸ｺﾞｼｯｸM-PRO" pitchFamily="50" charset="-128"/>
                <a:ea typeface="HG丸ｺﾞｼｯｸM-PRO" pitchFamily="50" charset="-128"/>
                <a:cs typeface="ＭＳ Ｐゴシック" pitchFamily="50" charset="-128"/>
              </a:rPr>
              <a:t>F</a:t>
            </a:r>
            <a:r>
              <a:rPr lang="ja-JP" altLang="ja-JP" sz="2000" b="1" dirty="0">
                <a:latin typeface="HG丸ｺﾞｼｯｸM-PRO" pitchFamily="50" charset="-128"/>
                <a:ea typeface="HG丸ｺﾞｼｯｸM-PRO" pitchFamily="50" charset="-128"/>
                <a:cs typeface="ＭＳ Ｐゴシック" pitchFamily="50" charset="-128"/>
              </a:rPr>
              <a:t>大ホール</a:t>
            </a:r>
            <a:endParaRPr lang="ja-JP" altLang="ja-JP" sz="2800" dirty="0">
              <a:latin typeface="Arial" pitchFamily="34" charset="0"/>
              <a:ea typeface="ＭＳ Ｐゴシック" pitchFamily="50" charset="-128"/>
              <a:cs typeface="ＭＳ Ｐゴシック" pitchFamily="50" charset="-128"/>
            </a:endParaRPr>
          </a:p>
        </p:txBody>
      </p:sp>
      <p:sp>
        <p:nvSpPr>
          <p:cNvPr id="86" name="Rectangle 34"/>
          <p:cNvSpPr>
            <a:spLocks noChangeArrowheads="1"/>
          </p:cNvSpPr>
          <p:nvPr/>
        </p:nvSpPr>
        <p:spPr bwMode="auto">
          <a:xfrm>
            <a:off x="324458" y="9556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7" name="Rectangle 37"/>
          <p:cNvSpPr>
            <a:spLocks noChangeArrowheads="1"/>
          </p:cNvSpPr>
          <p:nvPr/>
        </p:nvSpPr>
        <p:spPr bwMode="auto">
          <a:xfrm>
            <a:off x="323850" y="4133850"/>
            <a:ext cx="7124700"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8" name="Rectangle 40"/>
          <p:cNvSpPr>
            <a:spLocks noChangeArrowheads="1"/>
          </p:cNvSpPr>
          <p:nvPr/>
        </p:nvSpPr>
        <p:spPr bwMode="auto">
          <a:xfrm>
            <a:off x="323850" y="73183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9" name="Rectangle 43"/>
          <p:cNvSpPr>
            <a:spLocks noChangeArrowheads="1"/>
          </p:cNvSpPr>
          <p:nvPr/>
        </p:nvSpPr>
        <p:spPr bwMode="auto">
          <a:xfrm>
            <a:off x="7669213" y="9556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0" name="Rectangle 46"/>
          <p:cNvSpPr>
            <a:spLocks noChangeArrowheads="1"/>
          </p:cNvSpPr>
          <p:nvPr/>
        </p:nvSpPr>
        <p:spPr bwMode="auto">
          <a:xfrm>
            <a:off x="7669213" y="4133850"/>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1" name="Rectangle 49"/>
          <p:cNvSpPr>
            <a:spLocks noChangeArrowheads="1"/>
          </p:cNvSpPr>
          <p:nvPr/>
        </p:nvSpPr>
        <p:spPr bwMode="auto">
          <a:xfrm>
            <a:off x="7669213" y="73183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2" name="正方形/長方形 91"/>
          <p:cNvSpPr/>
          <p:nvPr/>
        </p:nvSpPr>
        <p:spPr>
          <a:xfrm>
            <a:off x="426937" y="2286360"/>
            <a:ext cx="2957861" cy="276999"/>
          </a:xfrm>
          <a:prstGeom prst="rect">
            <a:avLst/>
          </a:prstGeom>
        </p:spPr>
        <p:txBody>
          <a:bodyPr wrap="none">
            <a:spAutoFit/>
          </a:bodyPr>
          <a:lstStyle/>
          <a:p>
            <a:r>
              <a:rPr lang="en-US" altLang="ja-JP" sz="1200" dirty="0">
                <a:latin typeface="Century" panose="02040604050505020304" pitchFamily="18" charset="0"/>
              </a:rPr>
              <a:t>EG Steel </a:t>
            </a:r>
            <a:r>
              <a:rPr lang="en-US" altLang="ja-JP" sz="1200" dirty="0" err="1">
                <a:latin typeface="Century" panose="02040604050505020304" pitchFamily="18" charset="0"/>
              </a:rPr>
              <a:t>Nubbing</a:t>
            </a:r>
            <a:r>
              <a:rPr lang="en-US" altLang="ja-JP" sz="1200" dirty="0">
                <a:latin typeface="Century" panose="02040604050505020304" pitchFamily="18" charset="0"/>
              </a:rPr>
              <a:t> Defect Investigation</a:t>
            </a:r>
            <a:endParaRPr lang="ja-JP" altLang="en-US" sz="1200" dirty="0">
              <a:latin typeface="Century" panose="02040604050505020304" pitchFamily="18" charset="0"/>
            </a:endParaRPr>
          </a:p>
        </p:txBody>
      </p:sp>
      <p:sp>
        <p:nvSpPr>
          <p:cNvPr id="93" name="正方形/長方形 92"/>
          <p:cNvSpPr/>
          <p:nvPr/>
        </p:nvSpPr>
        <p:spPr>
          <a:xfrm>
            <a:off x="449262" y="954212"/>
            <a:ext cx="7559675" cy="276999"/>
          </a:xfrm>
          <a:prstGeom prst="rect">
            <a:avLst/>
          </a:prstGeom>
        </p:spPr>
        <p:txBody>
          <a:bodyPr>
            <a:spAutoFit/>
          </a:bodyPr>
          <a:lstStyle/>
          <a:p>
            <a:r>
              <a:rPr lang="ja-JP" altLang="en-US" sz="1200" dirty="0">
                <a:latin typeface="HG創英角ｺﾞｼｯｸUB" panose="020B0909000000000000" pitchFamily="49" charset="-128"/>
                <a:ea typeface="HG創英角ｺﾞｼｯｸUB" panose="020B0909000000000000" pitchFamily="49" charset="-128"/>
              </a:rPr>
              <a:t>電気化学分析法を用いた</a:t>
            </a:r>
            <a:r>
              <a:rPr lang="en-US" altLang="ja-JP" sz="1200" dirty="0">
                <a:latin typeface="HG創英角ｺﾞｼｯｸUB" panose="020B0909000000000000" pitchFamily="49" charset="-128"/>
                <a:ea typeface="HG創英角ｺﾞｼｯｸUB" panose="020B0909000000000000" pitchFamily="49" charset="-128"/>
              </a:rPr>
              <a:t>EG</a:t>
            </a:r>
            <a:r>
              <a:rPr lang="ja-JP" altLang="en-US" sz="1200" dirty="0">
                <a:latin typeface="HG創英角ｺﾞｼｯｸUB" panose="020B0909000000000000" pitchFamily="49" charset="-128"/>
                <a:ea typeface="HG創英角ｺﾞｼｯｸUB" panose="020B0909000000000000" pitchFamily="49" charset="-128"/>
              </a:rPr>
              <a:t>鋼板のナビング</a:t>
            </a:r>
            <a:r>
              <a:rPr lang="en-US" altLang="ja-JP" sz="1200" dirty="0">
                <a:latin typeface="HG創英角ｺﾞｼｯｸUB" panose="020B0909000000000000" pitchFamily="49" charset="-128"/>
                <a:ea typeface="HG創英角ｺﾞｼｯｸUB" panose="020B0909000000000000" pitchFamily="49" charset="-128"/>
              </a:rPr>
              <a:t>(</a:t>
            </a:r>
            <a:r>
              <a:rPr lang="ja-JP" altLang="en-US" sz="1200" dirty="0">
                <a:latin typeface="HG創英角ｺﾞｼｯｸUB" panose="020B0909000000000000" pitchFamily="49" charset="-128"/>
                <a:ea typeface="HG創英角ｺﾞｼｯｸUB" panose="020B0909000000000000" pitchFamily="49" charset="-128"/>
              </a:rPr>
              <a:t>小隆起物</a:t>
            </a:r>
            <a:r>
              <a:rPr lang="en-US" altLang="ja-JP" sz="1200" dirty="0">
                <a:latin typeface="HG創英角ｺﾞｼｯｸUB" panose="020B0909000000000000" pitchFamily="49" charset="-128"/>
                <a:ea typeface="HG創英角ｺﾞｼｯｸUB" panose="020B0909000000000000" pitchFamily="49" charset="-128"/>
              </a:rPr>
              <a:t>)</a:t>
            </a:r>
            <a:r>
              <a:rPr lang="ja-JP" altLang="en-US" sz="1200" dirty="0">
                <a:latin typeface="HG創英角ｺﾞｼｯｸUB" panose="020B0909000000000000" pitchFamily="49" charset="-128"/>
                <a:ea typeface="HG創英角ｺﾞｼｯｸUB" panose="020B0909000000000000" pitchFamily="49" charset="-128"/>
              </a:rPr>
              <a:t>の不具合解析</a:t>
            </a:r>
          </a:p>
        </p:txBody>
      </p:sp>
      <p:sp>
        <p:nvSpPr>
          <p:cNvPr id="94" name="正方形/長方形 93"/>
          <p:cNvSpPr/>
          <p:nvPr/>
        </p:nvSpPr>
        <p:spPr>
          <a:xfrm>
            <a:off x="1323363" y="2502384"/>
            <a:ext cx="3280065" cy="261610"/>
          </a:xfrm>
          <a:prstGeom prst="rect">
            <a:avLst/>
          </a:prstGeom>
        </p:spPr>
        <p:txBody>
          <a:bodyPr wrap="none">
            <a:spAutoFit/>
          </a:bodyPr>
          <a:lstStyle/>
          <a:p>
            <a:r>
              <a:rPr lang="ja-JP" altLang="en-US" sz="1100" dirty="0" smtClean="0">
                <a:latin typeface="Century" panose="02040604050505020304" pitchFamily="18" charset="0"/>
              </a:rPr>
              <a:t>－　</a:t>
            </a:r>
            <a:r>
              <a:rPr lang="en-US" altLang="ja-JP" sz="1100" dirty="0" smtClean="0">
                <a:latin typeface="Century" panose="02040604050505020304" pitchFamily="18" charset="0"/>
              </a:rPr>
              <a:t>Use </a:t>
            </a:r>
            <a:r>
              <a:rPr lang="en-US" altLang="ja-JP" sz="1100" dirty="0">
                <a:latin typeface="Century" panose="02040604050505020304" pitchFamily="18" charset="0"/>
              </a:rPr>
              <a:t>of Electrochemical Analysis </a:t>
            </a:r>
            <a:r>
              <a:rPr lang="en-US" altLang="ja-JP" sz="1100" dirty="0" smtClean="0">
                <a:latin typeface="Century" panose="02040604050505020304" pitchFamily="18" charset="0"/>
              </a:rPr>
              <a:t>Method</a:t>
            </a:r>
            <a:r>
              <a:rPr lang="ja-JP" altLang="en-US" sz="1100" dirty="0" smtClean="0">
                <a:latin typeface="Century" panose="02040604050505020304" pitchFamily="18" charset="0"/>
              </a:rPr>
              <a:t>　－</a:t>
            </a:r>
            <a:endParaRPr lang="ja-JP" altLang="en-US" sz="1100" dirty="0">
              <a:latin typeface="Century" panose="02040604050505020304" pitchFamily="18" charset="0"/>
            </a:endParaRPr>
          </a:p>
        </p:txBody>
      </p:sp>
      <p:sp>
        <p:nvSpPr>
          <p:cNvPr id="95" name="正方形/長方形 94"/>
          <p:cNvSpPr/>
          <p:nvPr/>
        </p:nvSpPr>
        <p:spPr>
          <a:xfrm>
            <a:off x="710785" y="1238588"/>
            <a:ext cx="5366429" cy="338554"/>
          </a:xfrm>
          <a:prstGeom prst="rect">
            <a:avLst/>
          </a:prstGeom>
        </p:spPr>
        <p:txBody>
          <a:bodyPr wrap="square">
            <a:spAutoFit/>
          </a:bodyPr>
          <a:lstStyle/>
          <a:p>
            <a:r>
              <a:rPr lang="en-US" altLang="ja-JP" sz="800" dirty="0" smtClean="0">
                <a:latin typeface="Century" panose="02040604050505020304" pitchFamily="18" charset="0"/>
              </a:rPr>
              <a:t>TEMA  TTC Materials </a:t>
            </a:r>
            <a:r>
              <a:rPr lang="en-US" altLang="ja-JP" sz="800" dirty="0">
                <a:latin typeface="Century" panose="02040604050505020304" pitchFamily="18" charset="0"/>
              </a:rPr>
              <a:t>Engineering Div</a:t>
            </a:r>
            <a:r>
              <a:rPr lang="en-US" altLang="ja-JP" sz="800" dirty="0" smtClean="0">
                <a:latin typeface="Century" panose="02040604050505020304" pitchFamily="18" charset="0"/>
              </a:rPr>
              <a:t>.</a:t>
            </a:r>
            <a:r>
              <a:rPr lang="ja-JP" altLang="en-US" sz="800" dirty="0" smtClean="0">
                <a:latin typeface="Century" panose="02040604050505020304" pitchFamily="18" charset="0"/>
              </a:rPr>
              <a:t>　</a:t>
            </a:r>
            <a:r>
              <a:rPr lang="ja-JP" altLang="en-US" sz="800" dirty="0" smtClean="0">
                <a:latin typeface="Century" panose="02040604050505020304" pitchFamily="18" charset="0"/>
                <a:ea typeface="ＭＳ Ｐ明朝" panose="02020600040205080304" pitchFamily="18" charset="-128"/>
              </a:rPr>
              <a:t>○</a:t>
            </a:r>
            <a:r>
              <a:rPr lang="en-US" altLang="ja-JP" sz="800" dirty="0" smtClean="0">
                <a:latin typeface="Century" panose="02040604050505020304" pitchFamily="18" charset="0"/>
              </a:rPr>
              <a:t>Matthew </a:t>
            </a:r>
            <a:r>
              <a:rPr lang="en-US" altLang="ja-JP" sz="800" dirty="0" err="1" smtClean="0">
                <a:latin typeface="Century" panose="02040604050505020304" pitchFamily="18" charset="0"/>
              </a:rPr>
              <a:t>Dula</a:t>
            </a:r>
            <a:r>
              <a:rPr lang="en-US" altLang="ja-JP" sz="800" dirty="0" smtClean="0">
                <a:latin typeface="Century" panose="02040604050505020304" pitchFamily="18" charset="0"/>
              </a:rPr>
              <a:t>, Nicole </a:t>
            </a:r>
            <a:r>
              <a:rPr lang="en-US" altLang="ja-JP" sz="800" dirty="0" err="1" smtClean="0">
                <a:latin typeface="Century" panose="02040604050505020304" pitchFamily="18" charset="0"/>
              </a:rPr>
              <a:t>VanBelle</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Prasanth</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Mohankumar</a:t>
            </a:r>
            <a:endParaRPr lang="en-US" altLang="ja-JP" sz="800" dirty="0" smtClean="0">
              <a:latin typeface="Century" panose="02040604050505020304" pitchFamily="18" charset="0"/>
            </a:endParaRPr>
          </a:p>
          <a:p>
            <a:r>
              <a:rPr lang="en-US" altLang="ja-JP" sz="800" dirty="0" smtClean="0">
                <a:latin typeface="Century" panose="02040604050505020304" pitchFamily="18" charset="0"/>
              </a:rPr>
              <a:t>TEMA QD</a:t>
            </a:r>
            <a:r>
              <a:rPr lang="ja-JP" altLang="en-US" sz="800" dirty="0" smtClean="0">
                <a:latin typeface="Century" panose="02040604050505020304" pitchFamily="18" charset="0"/>
              </a:rPr>
              <a:t>　　　　　　　　　　　　　　　　　　　　　　　</a:t>
            </a:r>
            <a:r>
              <a:rPr lang="en-US" altLang="ja-JP" sz="800" dirty="0">
                <a:latin typeface="Century" panose="02040604050505020304" pitchFamily="18" charset="0"/>
              </a:rPr>
              <a:t>Heather </a:t>
            </a:r>
            <a:r>
              <a:rPr lang="en-US" altLang="ja-JP" sz="800" dirty="0" err="1">
                <a:latin typeface="Century" panose="02040604050505020304" pitchFamily="18" charset="0"/>
              </a:rPr>
              <a:t>Eich</a:t>
            </a:r>
            <a:endParaRPr lang="ja-JP" altLang="en-US" sz="800" dirty="0">
              <a:latin typeface="Century" panose="02040604050505020304" pitchFamily="18" charset="0"/>
            </a:endParaRPr>
          </a:p>
        </p:txBody>
      </p:sp>
      <p:sp>
        <p:nvSpPr>
          <p:cNvPr id="96" name="正方形/長方形 95"/>
          <p:cNvSpPr/>
          <p:nvPr/>
        </p:nvSpPr>
        <p:spPr>
          <a:xfrm>
            <a:off x="432470" y="3042444"/>
            <a:ext cx="6851041" cy="830997"/>
          </a:xfrm>
          <a:prstGeom prst="rect">
            <a:avLst/>
          </a:prstGeom>
        </p:spPr>
        <p:txBody>
          <a:bodyPr wrap="square">
            <a:spAutoFit/>
          </a:bodyPr>
          <a:lstStyle/>
          <a:p>
            <a:r>
              <a:rPr lang="en-US" altLang="ja-JP" sz="800" dirty="0">
                <a:latin typeface="Century" panose="02040604050505020304" pitchFamily="18" charset="0"/>
              </a:rPr>
              <a:t>A paint-shop related surface defect associated with the localized excessive growth of phosphate crystals on </a:t>
            </a:r>
            <a:r>
              <a:rPr lang="en-US" altLang="ja-JP" sz="800" dirty="0" err="1">
                <a:latin typeface="Century" panose="02040604050505020304" pitchFamily="18" charset="0"/>
              </a:rPr>
              <a:t>electrogalvanized</a:t>
            </a:r>
            <a:r>
              <a:rPr lang="en-US" altLang="ja-JP" sz="800" dirty="0">
                <a:latin typeface="Century" panose="02040604050505020304" pitchFamily="18" charset="0"/>
              </a:rPr>
              <a:t> (EG) steel is investigated.  The excessive phosphate growth (i.e. "</a:t>
            </a:r>
            <a:r>
              <a:rPr lang="en-US" altLang="ja-JP" sz="800" dirty="0" err="1">
                <a:latin typeface="Century" panose="02040604050505020304" pitchFamily="18" charset="0"/>
              </a:rPr>
              <a:t>Nubbing</a:t>
            </a:r>
            <a:r>
              <a:rPr lang="en-US" altLang="ja-JP" sz="800" dirty="0">
                <a:latin typeface="Century" panose="02040604050505020304" pitchFamily="18" charset="0"/>
              </a:rPr>
              <a:t>") is found to correspond to pitting of the EG zinc coating during the degreaser process. In an industry-first, degreasers of varying age are studied using electrochemical analysis and a correlation is found between the degreaser pitting potential and </a:t>
            </a:r>
            <a:r>
              <a:rPr lang="en-US" altLang="ja-JP" sz="800" dirty="0" err="1">
                <a:latin typeface="Century" panose="02040604050505020304" pitchFamily="18" charset="0"/>
              </a:rPr>
              <a:t>nubbing</a:t>
            </a:r>
            <a:r>
              <a:rPr lang="en-US" altLang="ja-JP" sz="800" dirty="0">
                <a:latin typeface="Century" panose="02040604050505020304" pitchFamily="18" charset="0"/>
              </a:rPr>
              <a:t> severity of pretreated EG steel.  Electrochemical analysis of lab-prepared degreaser samples confirms that degreaser pH is primarily responsible for pitting severity.  Paint shop pretreatment </a:t>
            </a:r>
            <a:r>
              <a:rPr lang="en-US" altLang="ja-JP" sz="800" dirty="0" err="1">
                <a:latin typeface="Century" panose="02040604050505020304" pitchFamily="18" charset="0"/>
              </a:rPr>
              <a:t>ryohin-joken</a:t>
            </a:r>
            <a:r>
              <a:rPr lang="en-US" altLang="ja-JP" sz="800" dirty="0">
                <a:latin typeface="Century" panose="02040604050505020304" pitchFamily="18" charset="0"/>
              </a:rPr>
              <a:t> (R-J) parameter changes are proposed as countermeasure for the </a:t>
            </a:r>
            <a:r>
              <a:rPr lang="en-US" altLang="ja-JP" sz="800" dirty="0" err="1">
                <a:latin typeface="Century" panose="02040604050505020304" pitchFamily="18" charset="0"/>
              </a:rPr>
              <a:t>nubbing</a:t>
            </a:r>
            <a:r>
              <a:rPr lang="en-US" altLang="ja-JP" sz="800" dirty="0">
                <a:latin typeface="Century" panose="02040604050505020304" pitchFamily="18" charset="0"/>
              </a:rPr>
              <a:t> defect.</a:t>
            </a:r>
            <a:endParaRPr lang="ja-JP" altLang="en-US" sz="800" dirty="0">
              <a:latin typeface="Century" panose="02040604050505020304" pitchFamily="18" charset="0"/>
            </a:endParaRPr>
          </a:p>
        </p:txBody>
      </p:sp>
      <p:sp>
        <p:nvSpPr>
          <p:cNvPr id="97" name="正方形/長方形 96"/>
          <p:cNvSpPr/>
          <p:nvPr/>
        </p:nvSpPr>
        <p:spPr>
          <a:xfrm>
            <a:off x="3071553" y="1566860"/>
            <a:ext cx="184731" cy="215444"/>
          </a:xfrm>
          <a:prstGeom prst="rect">
            <a:avLst/>
          </a:prstGeom>
        </p:spPr>
        <p:txBody>
          <a:bodyPr wrap="none">
            <a:spAutoFit/>
          </a:bodyPr>
          <a:lstStyle/>
          <a:p>
            <a:endParaRPr lang="ja-JP" altLang="en-US" sz="800" dirty="0"/>
          </a:p>
        </p:txBody>
      </p:sp>
      <p:sp>
        <p:nvSpPr>
          <p:cNvPr id="98" name="正方形/長方形 97"/>
          <p:cNvSpPr/>
          <p:nvPr/>
        </p:nvSpPr>
        <p:spPr>
          <a:xfrm>
            <a:off x="504672" y="1566280"/>
            <a:ext cx="5572541" cy="707886"/>
          </a:xfrm>
          <a:prstGeom prst="rect">
            <a:avLst/>
          </a:prstGeom>
        </p:spPr>
        <p:txBody>
          <a:bodyPr wrap="square">
            <a:spAutoFit/>
          </a:bodyPr>
          <a:lstStyle/>
          <a:p>
            <a:r>
              <a:rPr lang="en-US" altLang="ja-JP" sz="800" dirty="0">
                <a:latin typeface="ＭＳ Ｐ明朝" panose="02020600040205080304" pitchFamily="18" charset="-128"/>
                <a:ea typeface="ＭＳ Ｐ明朝" panose="02020600040205080304" pitchFamily="18" charset="-128"/>
              </a:rPr>
              <a:t>EG</a:t>
            </a:r>
            <a:r>
              <a:rPr lang="ja-JP" altLang="en-US" sz="800" dirty="0">
                <a:latin typeface="ＭＳ Ｐ明朝" panose="02020600040205080304" pitchFamily="18" charset="-128"/>
                <a:ea typeface="ＭＳ Ｐ明朝" panose="02020600040205080304" pitchFamily="18" charset="-128"/>
              </a:rPr>
              <a:t>鋼板上で局所的に発生するリン酸塩の過度な結晶成長に伴う塗装ショップでの表層不具合を解析した。この過度なリン酸塩の成長</a:t>
            </a:r>
            <a:r>
              <a:rPr lang="en-US" altLang="ja-JP" sz="800" dirty="0">
                <a:latin typeface="ＭＳ Ｐ明朝" panose="02020600040205080304" pitchFamily="18" charset="-128"/>
                <a:ea typeface="ＭＳ Ｐ明朝" panose="02020600040205080304" pitchFamily="18" charset="-128"/>
              </a:rPr>
              <a:t>(</a:t>
            </a:r>
            <a:r>
              <a:rPr lang="ja-JP" altLang="en-US" sz="800" dirty="0">
                <a:latin typeface="ＭＳ Ｐ明朝" panose="02020600040205080304" pitchFamily="18" charset="-128"/>
                <a:ea typeface="ＭＳ Ｐ明朝" panose="02020600040205080304" pitchFamily="18" charset="-128"/>
              </a:rPr>
              <a:t>ナビング</a:t>
            </a:r>
            <a:r>
              <a:rPr lang="en-US" altLang="ja-JP" sz="800" dirty="0">
                <a:latin typeface="ＭＳ Ｐ明朝" panose="02020600040205080304" pitchFamily="18" charset="-128"/>
                <a:ea typeface="ＭＳ Ｐ明朝" panose="02020600040205080304" pitchFamily="18" charset="-128"/>
              </a:rPr>
              <a:t>)</a:t>
            </a:r>
            <a:r>
              <a:rPr lang="ja-JP" altLang="en-US" sz="800" dirty="0">
                <a:latin typeface="ＭＳ Ｐ明朝" panose="02020600040205080304" pitchFamily="18" charset="-128"/>
                <a:ea typeface="ＭＳ Ｐ明朝" panose="02020600040205080304" pitchFamily="18" charset="-128"/>
              </a:rPr>
              <a:t>は化成処理過程における</a:t>
            </a:r>
            <a:r>
              <a:rPr lang="en-US" altLang="ja-JP" sz="800" dirty="0">
                <a:latin typeface="ＭＳ Ｐ明朝" panose="02020600040205080304" pitchFamily="18" charset="-128"/>
                <a:ea typeface="ＭＳ Ｐ明朝" panose="02020600040205080304" pitchFamily="18" charset="-128"/>
              </a:rPr>
              <a:t>EG</a:t>
            </a:r>
            <a:r>
              <a:rPr lang="ja-JP" altLang="en-US" sz="800" dirty="0">
                <a:latin typeface="ＭＳ Ｐ明朝" panose="02020600040205080304" pitchFamily="18" charset="-128"/>
                <a:ea typeface="ＭＳ Ｐ明朝" panose="02020600040205080304" pitchFamily="18" charset="-128"/>
              </a:rPr>
              <a:t>鋼板の亜鉛層の局所的腐食と関連していることを見出した。自動車業界として初めて、電気化学分析を用いて各種エージングの脱脂剤を調べたところ、脱脂剤の局所的腐食部の電位と前処理後の</a:t>
            </a:r>
            <a:r>
              <a:rPr lang="en-US" altLang="ja-JP" sz="800" dirty="0">
                <a:latin typeface="ＭＳ Ｐ明朝" panose="02020600040205080304" pitchFamily="18" charset="-128"/>
                <a:ea typeface="ＭＳ Ｐ明朝" panose="02020600040205080304" pitchFamily="18" charset="-128"/>
              </a:rPr>
              <a:t>EG</a:t>
            </a:r>
            <a:r>
              <a:rPr lang="ja-JP" altLang="en-US" sz="800" dirty="0">
                <a:latin typeface="ＭＳ Ｐ明朝" panose="02020600040205080304" pitchFamily="18" charset="-128"/>
                <a:ea typeface="ＭＳ Ｐ明朝" panose="02020600040205080304" pitchFamily="18" charset="-128"/>
              </a:rPr>
              <a:t>鋼板上のナビングの大きさに相関がある事を見出した。ラボで作成した脱脂剤の電気化学分析により、脱脂剤の</a:t>
            </a:r>
            <a:r>
              <a:rPr lang="en-US" altLang="ja-JP" sz="800" dirty="0">
                <a:latin typeface="ＭＳ Ｐ明朝" panose="02020600040205080304" pitchFamily="18" charset="-128"/>
                <a:ea typeface="ＭＳ Ｐ明朝" panose="02020600040205080304" pitchFamily="18" charset="-128"/>
              </a:rPr>
              <a:t>pH</a:t>
            </a:r>
            <a:r>
              <a:rPr lang="ja-JP" altLang="en-US" sz="800" dirty="0">
                <a:latin typeface="ＭＳ Ｐ明朝" panose="02020600040205080304" pitchFamily="18" charset="-128"/>
                <a:ea typeface="ＭＳ Ｐ明朝" panose="02020600040205080304" pitchFamily="18" charset="-128"/>
              </a:rPr>
              <a:t>は局所的腐食の主要要因であることを確認した。ナビング不具合に対する対策として、塗装ショップの良品条件パラメーターの変更を提案した。</a:t>
            </a:r>
          </a:p>
        </p:txBody>
      </p:sp>
      <p:sp>
        <p:nvSpPr>
          <p:cNvPr id="99" name="正方形/長方形 98"/>
          <p:cNvSpPr/>
          <p:nvPr/>
        </p:nvSpPr>
        <p:spPr>
          <a:xfrm>
            <a:off x="7813290" y="954212"/>
            <a:ext cx="2339102" cy="276999"/>
          </a:xfrm>
          <a:prstGeom prst="rect">
            <a:avLst/>
          </a:prstGeom>
        </p:spPr>
        <p:txBody>
          <a:bodyPr wrap="none">
            <a:spAutoFit/>
          </a:bodyPr>
          <a:lstStyle/>
          <a:p>
            <a:r>
              <a:rPr lang="ja-JP" altLang="ja-JP" sz="1200" dirty="0">
                <a:latin typeface="HG創英角ｺﾞｼｯｸUB" panose="020B0909000000000000" pitchFamily="49" charset="-128"/>
                <a:ea typeface="HG創英角ｺﾞｼｯｸUB" panose="020B0909000000000000" pitchFamily="49" charset="-128"/>
              </a:rPr>
              <a:t>盲人アシスト技術の実用化開発</a:t>
            </a:r>
            <a:endParaRPr lang="ja-JP" altLang="en-US" sz="1200" dirty="0">
              <a:latin typeface="HG創英角ｺﾞｼｯｸUB" panose="020B0909000000000000" pitchFamily="49" charset="-128"/>
              <a:ea typeface="HG創英角ｺﾞｼｯｸUB" panose="020B0909000000000000" pitchFamily="49" charset="-128"/>
            </a:endParaRPr>
          </a:p>
        </p:txBody>
      </p:sp>
      <p:sp>
        <p:nvSpPr>
          <p:cNvPr id="100" name="正方形/長方形 99"/>
          <p:cNvSpPr/>
          <p:nvPr/>
        </p:nvSpPr>
        <p:spPr>
          <a:xfrm>
            <a:off x="7777286" y="2322364"/>
            <a:ext cx="2516586" cy="276999"/>
          </a:xfrm>
          <a:prstGeom prst="rect">
            <a:avLst/>
          </a:prstGeom>
        </p:spPr>
        <p:txBody>
          <a:bodyPr wrap="none">
            <a:spAutoFit/>
          </a:bodyPr>
          <a:lstStyle/>
          <a:p>
            <a:r>
              <a:rPr lang="en-US" altLang="ja-JP" sz="1200" dirty="0">
                <a:latin typeface="Century" panose="02040604050505020304" pitchFamily="18" charset="0"/>
              </a:rPr>
              <a:t>The Blind Explorer’s Companion</a:t>
            </a:r>
            <a:endParaRPr lang="ja-JP" altLang="en-US" sz="1200" dirty="0">
              <a:latin typeface="Century" panose="02040604050505020304" pitchFamily="18" charset="0"/>
            </a:endParaRPr>
          </a:p>
        </p:txBody>
      </p:sp>
      <p:sp>
        <p:nvSpPr>
          <p:cNvPr id="101" name="正方形/長方形 100"/>
          <p:cNvSpPr/>
          <p:nvPr/>
        </p:nvSpPr>
        <p:spPr>
          <a:xfrm>
            <a:off x="7832509" y="1134232"/>
            <a:ext cx="5127841" cy="261610"/>
          </a:xfrm>
          <a:prstGeom prst="rect">
            <a:avLst/>
          </a:prstGeom>
        </p:spPr>
        <p:txBody>
          <a:bodyPr wrap="square">
            <a:spAutoFit/>
          </a:bodyPr>
          <a:lstStyle/>
          <a:p>
            <a:r>
              <a:rPr lang="ja-JP" altLang="ja-JP" sz="1100" dirty="0">
                <a:latin typeface="HG創英角ｺﾞｼｯｸUB" panose="020B0909000000000000" pitchFamily="49" charset="-128"/>
                <a:ea typeface="HG創英角ｺﾞｼｯｸUB" panose="020B0909000000000000" pitchFamily="49" charset="-128"/>
              </a:rPr>
              <a:t>－ 【世界初】 ロボット技術を用いた視覚障碍者向け</a:t>
            </a:r>
            <a:r>
              <a:rPr lang="ja-JP" altLang="ja-JP" sz="1100" dirty="0" smtClean="0">
                <a:latin typeface="HG創英角ｺﾞｼｯｸUB" panose="020B0909000000000000" pitchFamily="49" charset="-128"/>
                <a:ea typeface="HG創英角ｺﾞｼｯｸUB" panose="020B0909000000000000" pitchFamily="49" charset="-128"/>
              </a:rPr>
              <a:t>ナビゲーション</a:t>
            </a:r>
            <a:r>
              <a:rPr lang="ja-JP" altLang="en-US" sz="1100" dirty="0" smtClean="0">
                <a:latin typeface="HG創英角ｺﾞｼｯｸUB" panose="020B0909000000000000" pitchFamily="49" charset="-128"/>
                <a:ea typeface="HG創英角ｺﾞｼｯｸUB" panose="020B0909000000000000" pitchFamily="49" charset="-128"/>
              </a:rPr>
              <a:t>　－</a:t>
            </a:r>
            <a:r>
              <a:rPr lang="ja-JP" altLang="ja-JP" sz="1100" dirty="0" smtClean="0">
                <a:latin typeface="HG創英角ｺﾞｼｯｸUB" panose="020B0909000000000000" pitchFamily="49" charset="-128"/>
                <a:ea typeface="HG創英角ｺﾞｼｯｸUB" panose="020B0909000000000000" pitchFamily="49" charset="-128"/>
              </a:rPr>
              <a:t> </a:t>
            </a:r>
            <a:endParaRPr lang="ja-JP" altLang="en-US" sz="1100" dirty="0">
              <a:latin typeface="HG創英角ｺﾞｼｯｸUB" panose="020B0909000000000000" pitchFamily="49" charset="-128"/>
              <a:ea typeface="HG創英角ｺﾞｼｯｸUB" panose="020B0909000000000000" pitchFamily="49" charset="-128"/>
            </a:endParaRPr>
          </a:p>
        </p:txBody>
      </p:sp>
      <p:sp>
        <p:nvSpPr>
          <p:cNvPr id="102" name="正方形/長方形 101"/>
          <p:cNvSpPr/>
          <p:nvPr/>
        </p:nvSpPr>
        <p:spPr>
          <a:xfrm>
            <a:off x="7682236" y="2538388"/>
            <a:ext cx="7559675" cy="261610"/>
          </a:xfrm>
          <a:prstGeom prst="rect">
            <a:avLst/>
          </a:prstGeom>
        </p:spPr>
        <p:txBody>
          <a:bodyPr>
            <a:spAutoFit/>
          </a:bodyPr>
          <a:lstStyle/>
          <a:p>
            <a:r>
              <a:rPr lang="ja-JP" altLang="en-US" sz="1100" dirty="0">
                <a:latin typeface="Century" panose="02040604050505020304" pitchFamily="18" charset="0"/>
              </a:rPr>
              <a:t>－</a:t>
            </a:r>
            <a:r>
              <a:rPr lang="ja-JP" altLang="ja-JP" sz="1100" dirty="0" smtClean="0">
                <a:latin typeface="Century" panose="02040604050505020304" pitchFamily="18" charset="0"/>
              </a:rPr>
              <a:t> </a:t>
            </a:r>
            <a:r>
              <a:rPr lang="en-US" altLang="ja-JP" sz="1100" dirty="0">
                <a:latin typeface="Century" panose="02040604050505020304" pitchFamily="18" charset="0"/>
              </a:rPr>
              <a:t>[World’s First] Practical Navigational Aid for Blind Users with Robotics </a:t>
            </a:r>
            <a:r>
              <a:rPr lang="en-US" altLang="ja-JP" sz="1100" dirty="0" smtClean="0">
                <a:latin typeface="Century" panose="02040604050505020304" pitchFamily="18" charset="0"/>
              </a:rPr>
              <a:t>Technology</a:t>
            </a:r>
            <a:r>
              <a:rPr lang="ja-JP" altLang="en-US" sz="1100" dirty="0" smtClean="0">
                <a:latin typeface="Century" panose="02040604050505020304" pitchFamily="18" charset="0"/>
              </a:rPr>
              <a:t>　</a:t>
            </a:r>
            <a:r>
              <a:rPr lang="ja-JP" altLang="ja-JP" sz="1100" dirty="0" smtClean="0">
                <a:latin typeface="Century" panose="02040604050505020304" pitchFamily="18" charset="0"/>
              </a:rPr>
              <a:t>－</a:t>
            </a:r>
            <a:endParaRPr lang="ja-JP" altLang="en-US" sz="1100" dirty="0">
              <a:latin typeface="Century" panose="02040604050505020304" pitchFamily="18" charset="0"/>
            </a:endParaRPr>
          </a:p>
        </p:txBody>
      </p:sp>
      <p:sp>
        <p:nvSpPr>
          <p:cNvPr id="103" name="正方形/長方形 102"/>
          <p:cNvSpPr/>
          <p:nvPr/>
        </p:nvSpPr>
        <p:spPr>
          <a:xfrm>
            <a:off x="9234592" y="1350256"/>
            <a:ext cx="4431286" cy="215444"/>
          </a:xfrm>
          <a:prstGeom prst="rect">
            <a:avLst/>
          </a:prstGeom>
        </p:spPr>
        <p:txBody>
          <a:bodyPr wrap="square">
            <a:spAutoFit/>
          </a:bodyPr>
          <a:lstStyle/>
          <a:p>
            <a:r>
              <a:rPr lang="en-US" altLang="ja-JP" sz="800" dirty="0" smtClean="0">
                <a:latin typeface="Century" panose="02040604050505020304" pitchFamily="18" charset="0"/>
                <a:ea typeface="ＭＳ Ｐ明朝" panose="02020600040205080304" pitchFamily="18" charset="-128"/>
              </a:rPr>
              <a:t>TEMA PE Partner Robot Group</a:t>
            </a:r>
            <a:r>
              <a:rPr lang="ja-JP" altLang="en-US" sz="800" dirty="0" smtClean="0">
                <a:latin typeface="Century" panose="02040604050505020304" pitchFamily="18" charset="0"/>
                <a:ea typeface="ＭＳ Ｐ明朝" panose="02020600040205080304" pitchFamily="18" charset="-128"/>
              </a:rPr>
              <a:t>　　　</a:t>
            </a:r>
            <a:r>
              <a:rPr lang="ja-JP" altLang="ja-JP" sz="800" dirty="0" smtClean="0">
                <a:latin typeface="ＭＳ Ｐ明朝" panose="02020600040205080304" pitchFamily="18" charset="-128"/>
                <a:ea typeface="ＭＳ Ｐ明朝" panose="02020600040205080304" pitchFamily="18" charset="-128"/>
              </a:rPr>
              <a:t>○</a:t>
            </a:r>
            <a:r>
              <a:rPr lang="en-US" altLang="ja-JP" sz="800" dirty="0" smtClean="0">
                <a:latin typeface="Century" panose="02040604050505020304" pitchFamily="18" charset="0"/>
              </a:rPr>
              <a:t>Joseph </a:t>
            </a:r>
            <a:r>
              <a:rPr lang="en-US" altLang="ja-JP" sz="800" dirty="0" err="1">
                <a:latin typeface="Century" panose="02040604050505020304" pitchFamily="18" charset="0"/>
              </a:rPr>
              <a:t>Djugash</a:t>
            </a:r>
            <a:r>
              <a:rPr lang="en-US" altLang="ja-JP" sz="800" dirty="0">
                <a:latin typeface="Century" panose="02040604050505020304" pitchFamily="18" charset="0"/>
              </a:rPr>
              <a:t>, Yasuhiro Ota, Douglas Moore</a:t>
            </a:r>
            <a:endParaRPr lang="ja-JP" altLang="en-US" sz="800" dirty="0">
              <a:latin typeface="Century" panose="02040604050505020304" pitchFamily="18" charset="0"/>
            </a:endParaRPr>
          </a:p>
        </p:txBody>
      </p:sp>
      <p:sp>
        <p:nvSpPr>
          <p:cNvPr id="104" name="正方形/長方形 103"/>
          <p:cNvSpPr/>
          <p:nvPr/>
        </p:nvSpPr>
        <p:spPr>
          <a:xfrm>
            <a:off x="7744917" y="1602284"/>
            <a:ext cx="5910262" cy="830997"/>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視覚障碍者にとって杖や盲導犬は一般的に使われる代表的な移動サポートであることは誰もが同意するであろう。　近年のスマートフォンの発展で、スマートフォンに実装された</a:t>
            </a:r>
            <a:r>
              <a:rPr lang="en-US" altLang="ja-JP" sz="800" dirty="0">
                <a:latin typeface="ＭＳ Ｐ明朝" panose="02020600040205080304" pitchFamily="18" charset="-128"/>
                <a:ea typeface="ＭＳ Ｐ明朝" panose="02020600040205080304" pitchFamily="18" charset="-128"/>
              </a:rPr>
              <a:t>GPS</a:t>
            </a:r>
            <a:r>
              <a:rPr lang="ja-JP" altLang="ja-JP" sz="800" dirty="0">
                <a:latin typeface="ＭＳ Ｐ明朝" panose="02020600040205080304" pitchFamily="18" charset="-128"/>
                <a:ea typeface="ＭＳ Ｐ明朝" panose="02020600040205080304" pitchFamily="18" charset="-128"/>
              </a:rPr>
              <a:t>等を使って屋外ナビゲーションのアプリも急速に普及している。　視覚障碍者にとってこれら最近の技術で不足</a:t>
            </a:r>
            <a:r>
              <a:rPr lang="en-US" altLang="ja-JP" sz="800" dirty="0">
                <a:latin typeface="ＭＳ Ｐ明朝" panose="02020600040205080304" pitchFamily="18" charset="-128"/>
                <a:ea typeface="ＭＳ Ｐ明朝" panose="02020600040205080304" pitchFamily="18" charset="-128"/>
              </a:rPr>
              <a:t>/</a:t>
            </a:r>
            <a:r>
              <a:rPr lang="ja-JP" altLang="ja-JP" sz="800" dirty="0">
                <a:latin typeface="ＭＳ Ｐ明朝" panose="02020600040205080304" pitchFamily="18" charset="-128"/>
                <a:ea typeface="ＭＳ Ｐ明朝" panose="02020600040205080304" pitchFamily="18" charset="-128"/>
              </a:rPr>
              <a:t>不便と感じているものをまず徹底的に実ユーザーを交えて現地現物調査した結果、必要不可欠な機能として、（</a:t>
            </a:r>
            <a:r>
              <a:rPr lang="en-US" altLang="ja-JP" sz="800" dirty="0">
                <a:latin typeface="ＭＳ Ｐ明朝" panose="02020600040205080304" pitchFamily="18" charset="-128"/>
                <a:ea typeface="ＭＳ Ｐ明朝" panose="02020600040205080304" pitchFamily="18" charset="-128"/>
              </a:rPr>
              <a:t>1</a:t>
            </a:r>
            <a:r>
              <a:rPr lang="ja-JP" altLang="ja-JP" sz="800" dirty="0">
                <a:latin typeface="ＭＳ Ｐ明朝" panose="02020600040205080304" pitchFamily="18" charset="-128"/>
                <a:ea typeface="ＭＳ Ｐ明朝" panose="02020600040205080304" pitchFamily="18" charset="-128"/>
              </a:rPr>
              <a:t>）屋内ナビゲーション、（</a:t>
            </a:r>
            <a:r>
              <a:rPr lang="en-US" altLang="ja-JP" sz="800" dirty="0">
                <a:latin typeface="ＭＳ Ｐ明朝" panose="02020600040205080304" pitchFamily="18" charset="-128"/>
                <a:ea typeface="ＭＳ Ｐ明朝" panose="02020600040205080304" pitchFamily="18" charset="-128"/>
              </a:rPr>
              <a:t>2</a:t>
            </a:r>
            <a:r>
              <a:rPr lang="ja-JP" altLang="ja-JP" sz="800" dirty="0">
                <a:latin typeface="ＭＳ Ｐ明朝" panose="02020600040205080304" pitchFamily="18" charset="-128"/>
                <a:ea typeface="ＭＳ Ｐ明朝" panose="02020600040205080304" pitchFamily="18" charset="-128"/>
              </a:rPr>
              <a:t>）物体や標識認識、（</a:t>
            </a:r>
            <a:r>
              <a:rPr lang="en-US" altLang="ja-JP" sz="800" dirty="0">
                <a:latin typeface="ＭＳ Ｐ明朝" panose="02020600040205080304" pitchFamily="18" charset="-128"/>
                <a:ea typeface="ＭＳ Ｐ明朝" panose="02020600040205080304" pitchFamily="18" charset="-128"/>
              </a:rPr>
              <a:t>3</a:t>
            </a:r>
            <a:r>
              <a:rPr lang="ja-JP" altLang="ja-JP" sz="800" dirty="0">
                <a:latin typeface="ＭＳ Ｐ明朝" panose="02020600040205080304" pitchFamily="18" charset="-128"/>
                <a:ea typeface="ＭＳ Ｐ明朝" panose="02020600040205080304" pitchFamily="18" charset="-128"/>
              </a:rPr>
              <a:t>）人検出＆認識、（</a:t>
            </a:r>
            <a:r>
              <a:rPr lang="en-US" altLang="ja-JP" sz="800" dirty="0">
                <a:latin typeface="ＭＳ Ｐ明朝" panose="02020600040205080304" pitchFamily="18" charset="-128"/>
                <a:ea typeface="ＭＳ Ｐ明朝" panose="02020600040205080304" pitchFamily="18" charset="-128"/>
              </a:rPr>
              <a:t>4</a:t>
            </a:r>
            <a:r>
              <a:rPr lang="ja-JP" altLang="ja-JP" sz="800" dirty="0">
                <a:latin typeface="ＭＳ Ｐ明朝" panose="02020600040205080304" pitchFamily="18" charset="-128"/>
                <a:ea typeface="ＭＳ Ｐ明朝" panose="02020600040205080304" pitchFamily="18" charset="-128"/>
              </a:rPr>
              <a:t>）簡単なインターフェイスを強く求めていることが明らかになった。</a:t>
            </a:r>
          </a:p>
          <a:p>
            <a:r>
              <a:rPr lang="ja-JP" altLang="ja-JP" sz="800" dirty="0">
                <a:latin typeface="ＭＳ Ｐ明朝" panose="02020600040205080304" pitchFamily="18" charset="-128"/>
                <a:ea typeface="ＭＳ Ｐ明朝" panose="02020600040205080304" pitchFamily="18" charset="-128"/>
              </a:rPr>
              <a:t>本論文では、徹底したユーザースタディを基に、上記</a:t>
            </a:r>
            <a:r>
              <a:rPr lang="en-US" altLang="ja-JP" sz="800" dirty="0">
                <a:latin typeface="ＭＳ Ｐ明朝" panose="02020600040205080304" pitchFamily="18" charset="-128"/>
                <a:ea typeface="ＭＳ Ｐ明朝" panose="02020600040205080304" pitchFamily="18" charset="-128"/>
              </a:rPr>
              <a:t>4</a:t>
            </a:r>
            <a:r>
              <a:rPr lang="ja-JP" altLang="ja-JP" sz="800" dirty="0">
                <a:latin typeface="ＭＳ Ｐ明朝" panose="02020600040205080304" pitchFamily="18" charset="-128"/>
                <a:ea typeface="ＭＳ Ｐ明朝" panose="02020600040205080304" pitchFamily="18" charset="-128"/>
              </a:rPr>
              <a:t>項目を包括した世界初の視覚障碍者向けナビゲーション技術とその成果を紹介する。</a:t>
            </a:r>
          </a:p>
        </p:txBody>
      </p:sp>
      <p:sp>
        <p:nvSpPr>
          <p:cNvPr id="105" name="正方形/長方形 104"/>
          <p:cNvSpPr/>
          <p:nvPr/>
        </p:nvSpPr>
        <p:spPr>
          <a:xfrm>
            <a:off x="7741282" y="2952433"/>
            <a:ext cx="6822441" cy="954107"/>
          </a:xfrm>
          <a:prstGeom prst="rect">
            <a:avLst/>
          </a:prstGeom>
        </p:spPr>
        <p:txBody>
          <a:bodyPr wrap="square">
            <a:spAutoFit/>
          </a:bodyPr>
          <a:lstStyle/>
          <a:p>
            <a:r>
              <a:rPr lang="en-US" altLang="ja-JP" sz="800" dirty="0">
                <a:latin typeface="Century" panose="02040604050505020304" pitchFamily="18" charset="0"/>
              </a:rPr>
              <a:t>White canes and guide dogs are two common low-tech mobility and navigation aids that are commonly available for people with visual impairments.  In recent years, the development of smartphones yields the rapid dissemination of smartphone applications, such as outdoor navigation, using embedded GPS.  During our initial </a:t>
            </a:r>
            <a:r>
              <a:rPr lang="en-US" altLang="ja-JP" sz="800" dirty="0" err="1">
                <a:latin typeface="Century" panose="02040604050505020304" pitchFamily="18" charset="0"/>
              </a:rPr>
              <a:t>Genchi</a:t>
            </a:r>
            <a:r>
              <a:rPr lang="en-US" altLang="ja-JP" sz="800" dirty="0">
                <a:latin typeface="Century" panose="02040604050505020304" pitchFamily="18" charset="0"/>
              </a:rPr>
              <a:t> </a:t>
            </a:r>
            <a:r>
              <a:rPr lang="en-US" altLang="ja-JP" sz="800" dirty="0" err="1">
                <a:latin typeface="Century" panose="02040604050505020304" pitchFamily="18" charset="0"/>
              </a:rPr>
              <a:t>Genbutsu</a:t>
            </a:r>
            <a:r>
              <a:rPr lang="en-US" altLang="ja-JP" sz="800" dirty="0">
                <a:latin typeface="Century" panose="02040604050505020304" pitchFamily="18" charset="0"/>
              </a:rPr>
              <a:t> with the blind and visually impaired, the users strongly requested the following four technology components: (1) indoor navigation, (2) object/sign recognition, (3) person detection/recognition, and (4) easy-to-use interface. </a:t>
            </a:r>
            <a:endParaRPr lang="ja-JP" altLang="ja-JP" sz="800" dirty="0">
              <a:latin typeface="Century" panose="02040604050505020304" pitchFamily="18" charset="0"/>
            </a:endParaRPr>
          </a:p>
          <a:p>
            <a:r>
              <a:rPr lang="en-US" altLang="ja-JP" sz="800" dirty="0">
                <a:latin typeface="Century" panose="02040604050505020304" pitchFamily="18" charset="0"/>
              </a:rPr>
              <a:t>In this article, we present our progress toward developing the world’s first comprehensive technology aid that affords independent personal navigation for the blind.</a:t>
            </a:r>
            <a:endParaRPr lang="ja-JP" altLang="ja-JP" sz="800" dirty="0">
              <a:latin typeface="Century" panose="02040604050505020304" pitchFamily="18" charset="0"/>
            </a:endParaRPr>
          </a:p>
        </p:txBody>
      </p:sp>
      <p:sp>
        <p:nvSpPr>
          <p:cNvPr id="106" name="正方形/長方形 105"/>
          <p:cNvSpPr/>
          <p:nvPr/>
        </p:nvSpPr>
        <p:spPr>
          <a:xfrm>
            <a:off x="478112" y="4158568"/>
            <a:ext cx="3262432" cy="276999"/>
          </a:xfrm>
          <a:prstGeom prst="rect">
            <a:avLst/>
          </a:prstGeom>
        </p:spPr>
        <p:txBody>
          <a:bodyPr wrap="none">
            <a:spAutoFit/>
          </a:bodyPr>
          <a:lstStyle/>
          <a:p>
            <a:r>
              <a:rPr lang="ja-JP" altLang="ja-JP" sz="1200" dirty="0">
                <a:latin typeface="HG創英角ｺﾞｼｯｸUB" panose="020B0909000000000000" pitchFamily="49" charset="-128"/>
                <a:ea typeface="HG創英角ｺﾞｼｯｸUB" panose="020B0909000000000000" pitchFamily="49" charset="-128"/>
              </a:rPr>
              <a:t>高電圧全固体リチウム電池のための界面設計</a:t>
            </a:r>
          </a:p>
        </p:txBody>
      </p:sp>
      <p:sp>
        <p:nvSpPr>
          <p:cNvPr id="107" name="正方形/長方形 106"/>
          <p:cNvSpPr/>
          <p:nvPr/>
        </p:nvSpPr>
        <p:spPr>
          <a:xfrm>
            <a:off x="847583" y="4374592"/>
            <a:ext cx="3217547" cy="261610"/>
          </a:xfrm>
          <a:prstGeom prst="rect">
            <a:avLst/>
          </a:prstGeom>
        </p:spPr>
        <p:txBody>
          <a:bodyPr wrap="none">
            <a:spAutoFit/>
          </a:bodyPr>
          <a:lstStyle/>
          <a:p>
            <a:r>
              <a:rPr lang="ja-JP" altLang="en-US" sz="1100" dirty="0">
                <a:latin typeface="HG創英角ｺﾞｼｯｸUB" panose="020B0909000000000000" pitchFamily="49" charset="-128"/>
                <a:ea typeface="HG創英角ｺﾞｼｯｸUB" panose="020B0909000000000000" pitchFamily="49" charset="-128"/>
              </a:rPr>
              <a:t>ー</a:t>
            </a:r>
            <a:r>
              <a:rPr lang="en-US" altLang="ja-JP" sz="1100" dirty="0" smtClean="0">
                <a:latin typeface="HG創英角ｺﾞｼｯｸUB" panose="020B0909000000000000" pitchFamily="49" charset="-128"/>
                <a:ea typeface="HG創英角ｺﾞｼｯｸUB" panose="020B0909000000000000" pitchFamily="49" charset="-128"/>
              </a:rPr>
              <a:t> </a:t>
            </a:r>
            <a:r>
              <a:rPr lang="ja-JP" altLang="ja-JP" sz="1100" dirty="0">
                <a:latin typeface="HG創英角ｺﾞｼｯｸUB" panose="020B0909000000000000" pitchFamily="49" charset="-128"/>
                <a:ea typeface="HG創英角ｺﾞｼｯｸUB" panose="020B0909000000000000" pitchFamily="49" charset="-128"/>
              </a:rPr>
              <a:t>電解質／正極活物質の界面修飾層の</a:t>
            </a:r>
            <a:r>
              <a:rPr lang="ja-JP" altLang="ja-JP" sz="1100" dirty="0" smtClean="0">
                <a:latin typeface="HG創英角ｺﾞｼｯｸUB" panose="020B0909000000000000" pitchFamily="49" charset="-128"/>
                <a:ea typeface="HG創英角ｺﾞｼｯｸUB" panose="020B0909000000000000" pitchFamily="49" charset="-128"/>
              </a:rPr>
              <a:t>開発</a:t>
            </a:r>
            <a:r>
              <a:rPr lang="ja-JP" altLang="en-US" sz="1100" dirty="0">
                <a:latin typeface="HG創英角ｺﾞｼｯｸUB" panose="020B0909000000000000" pitchFamily="49" charset="-128"/>
                <a:ea typeface="HG創英角ｺﾞｼｯｸUB" panose="020B0909000000000000" pitchFamily="49" charset="-128"/>
              </a:rPr>
              <a:t>　</a:t>
            </a:r>
            <a:r>
              <a:rPr lang="ja-JP" altLang="en-US" sz="1100" dirty="0" smtClean="0">
                <a:latin typeface="HG創英角ｺﾞｼｯｸUB" panose="020B0909000000000000" pitchFamily="49" charset="-128"/>
                <a:ea typeface="HG創英角ｺﾞｼｯｸUB" panose="020B0909000000000000" pitchFamily="49" charset="-128"/>
              </a:rPr>
              <a:t>－</a:t>
            </a:r>
            <a:endParaRPr lang="ja-JP" altLang="ja-JP" sz="1100" dirty="0">
              <a:latin typeface="HG創英角ｺﾞｼｯｸUB" panose="020B0909000000000000" pitchFamily="49" charset="-128"/>
              <a:ea typeface="HG創英角ｺﾞｼｯｸUB" panose="020B0909000000000000" pitchFamily="49" charset="-128"/>
            </a:endParaRPr>
          </a:p>
        </p:txBody>
      </p:sp>
      <p:sp>
        <p:nvSpPr>
          <p:cNvPr id="108" name="正方形/長方形 107"/>
          <p:cNvSpPr/>
          <p:nvPr/>
        </p:nvSpPr>
        <p:spPr>
          <a:xfrm>
            <a:off x="537369" y="4662624"/>
            <a:ext cx="4503614" cy="215444"/>
          </a:xfrm>
          <a:prstGeom prst="rect">
            <a:avLst/>
          </a:prstGeom>
        </p:spPr>
        <p:txBody>
          <a:bodyPr wrap="square">
            <a:spAutoFit/>
          </a:bodyPr>
          <a:lstStyle/>
          <a:p>
            <a:r>
              <a:rPr lang="en-US" altLang="ja-JP" sz="800" dirty="0" smtClean="0">
                <a:latin typeface="Century" panose="02040604050505020304" pitchFamily="18" charset="0"/>
              </a:rPr>
              <a:t>TME Battery AT, Advanced </a:t>
            </a:r>
            <a:r>
              <a:rPr lang="en-US" altLang="ja-JP" sz="800" dirty="0">
                <a:latin typeface="Century" panose="02040604050505020304" pitchFamily="18" charset="0"/>
              </a:rPr>
              <a:t>Technology </a:t>
            </a:r>
            <a:r>
              <a:rPr lang="en-US" altLang="ja-JP" sz="800" dirty="0" smtClean="0">
                <a:latin typeface="Century" panose="02040604050505020304" pitchFamily="18" charset="0"/>
              </a:rPr>
              <a:t>1</a:t>
            </a:r>
            <a:r>
              <a:rPr lang="ja-JP" altLang="en-US" sz="800" dirty="0" smtClean="0">
                <a:latin typeface="Century" panose="02040604050505020304" pitchFamily="18" charset="0"/>
              </a:rPr>
              <a:t>　　</a:t>
            </a:r>
            <a:r>
              <a:rPr lang="ja-JP" altLang="ja-JP" sz="800" dirty="0" smtClean="0">
                <a:latin typeface="ＭＳ Ｐ明朝" panose="02020600040205080304" pitchFamily="18" charset="-128"/>
                <a:ea typeface="ＭＳ Ｐ明朝" panose="02020600040205080304" pitchFamily="18" charset="-128"/>
              </a:rPr>
              <a:t>○ </a:t>
            </a:r>
            <a:r>
              <a:rPr lang="ja-JP" altLang="ja-JP" sz="800" dirty="0">
                <a:latin typeface="ＭＳ Ｐ明朝" panose="02020600040205080304" pitchFamily="18" charset="-128"/>
                <a:ea typeface="ＭＳ Ｐ明朝" panose="02020600040205080304" pitchFamily="18" charset="-128"/>
              </a:rPr>
              <a:t>矢田　千宏</a:t>
            </a:r>
          </a:p>
        </p:txBody>
      </p:sp>
      <p:sp>
        <p:nvSpPr>
          <p:cNvPr id="109" name="正方形/長方形 108"/>
          <p:cNvSpPr/>
          <p:nvPr/>
        </p:nvSpPr>
        <p:spPr>
          <a:xfrm>
            <a:off x="526395" y="4878648"/>
            <a:ext cx="5342680" cy="584775"/>
          </a:xfrm>
          <a:prstGeom prst="rect">
            <a:avLst/>
          </a:prstGeom>
        </p:spPr>
        <p:txBody>
          <a:bodyPr wrap="square">
            <a:spAutoFit/>
          </a:bodyPr>
          <a:lstStyle/>
          <a:p>
            <a:r>
              <a:rPr lang="en-US" altLang="ja-JP" sz="800" dirty="0">
                <a:latin typeface="ＭＳ Ｐ明朝" panose="02020600040205080304" pitchFamily="18" charset="-128"/>
                <a:ea typeface="ＭＳ Ｐ明朝" panose="02020600040205080304" pitchFamily="18" charset="-128"/>
              </a:rPr>
              <a:t>PHV</a:t>
            </a:r>
            <a:r>
              <a:rPr lang="ja-JP" altLang="ja-JP" sz="800" dirty="0">
                <a:latin typeface="ＭＳ Ｐ明朝" panose="02020600040205080304" pitchFamily="18" charset="-128"/>
                <a:ea typeface="ＭＳ Ｐ明朝" panose="02020600040205080304" pitchFamily="18" charset="-128"/>
              </a:rPr>
              <a:t>および</a:t>
            </a:r>
            <a:r>
              <a:rPr lang="en-US" altLang="ja-JP" sz="800" dirty="0">
                <a:latin typeface="ＭＳ Ｐ明朝" panose="02020600040205080304" pitchFamily="18" charset="-128"/>
                <a:ea typeface="ＭＳ Ｐ明朝" panose="02020600040205080304" pitchFamily="18" charset="-128"/>
              </a:rPr>
              <a:t>EV</a:t>
            </a:r>
            <a:r>
              <a:rPr lang="ja-JP" altLang="ja-JP" sz="800" dirty="0">
                <a:latin typeface="ＭＳ Ｐ明朝" panose="02020600040205080304" pitchFamily="18" charset="-128"/>
                <a:ea typeface="ＭＳ Ｐ明朝" panose="02020600040205080304" pitchFamily="18" charset="-128"/>
              </a:rPr>
              <a:t>を更に普及させるために、高エネルギーかつ高出力、さらに高安全な「５</a:t>
            </a:r>
            <a:r>
              <a:rPr lang="en-US" altLang="ja-JP" sz="800" dirty="0">
                <a:latin typeface="ＭＳ Ｐ明朝" panose="02020600040205080304" pitchFamily="18" charset="-128"/>
                <a:ea typeface="ＭＳ Ｐ明朝" panose="02020600040205080304" pitchFamily="18" charset="-128"/>
              </a:rPr>
              <a:t>V</a:t>
            </a:r>
            <a:r>
              <a:rPr lang="ja-JP" altLang="ja-JP" sz="800" dirty="0">
                <a:latin typeface="ＭＳ Ｐ明朝" panose="02020600040205080304" pitchFamily="18" charset="-128"/>
                <a:ea typeface="ＭＳ Ｐ明朝" panose="02020600040205080304" pitchFamily="18" charset="-128"/>
              </a:rPr>
              <a:t>級」全固体リチウム電池を開発している。この電池の課題は電解質／正極活物質における電荷移動抵抗が大きいことであり、これを解決するために新しい界面修飾層</a:t>
            </a:r>
            <a:r>
              <a:rPr lang="en-US" altLang="ja-JP" sz="800" dirty="0">
                <a:latin typeface="ＭＳ Ｐ明朝" panose="02020600040205080304" pitchFamily="18" charset="-128"/>
                <a:ea typeface="ＭＳ Ｐ明朝" panose="02020600040205080304" pitchFamily="18" charset="-128"/>
              </a:rPr>
              <a:t>Li</a:t>
            </a:r>
            <a:r>
              <a:rPr lang="en-US" altLang="ja-JP" sz="800" baseline="-25000" dirty="0">
                <a:latin typeface="ＭＳ Ｐ明朝" panose="02020600040205080304" pitchFamily="18" charset="-128"/>
                <a:ea typeface="ＭＳ Ｐ明朝" panose="02020600040205080304" pitchFamily="18" charset="-128"/>
              </a:rPr>
              <a:t>1.1</a:t>
            </a:r>
            <a:r>
              <a:rPr lang="en-US" altLang="ja-JP" sz="800" dirty="0">
                <a:latin typeface="ＭＳ Ｐ明朝" panose="02020600040205080304" pitchFamily="18" charset="-128"/>
                <a:ea typeface="ＭＳ Ｐ明朝" panose="02020600040205080304" pitchFamily="18" charset="-128"/>
              </a:rPr>
              <a:t>(Nb</a:t>
            </a:r>
            <a:r>
              <a:rPr lang="en-US" altLang="ja-JP" sz="800" baseline="-25000" dirty="0">
                <a:latin typeface="ＭＳ Ｐ明朝" panose="02020600040205080304" pitchFamily="18" charset="-128"/>
                <a:ea typeface="ＭＳ Ｐ明朝" panose="02020600040205080304" pitchFamily="18" charset="-128"/>
              </a:rPr>
              <a:t>0.5</a:t>
            </a:r>
            <a:r>
              <a:rPr lang="en-US" altLang="ja-JP" sz="800" dirty="0">
                <a:latin typeface="ＭＳ Ｐ明朝" panose="02020600040205080304" pitchFamily="18" charset="-128"/>
                <a:ea typeface="ＭＳ Ｐ明朝" panose="02020600040205080304" pitchFamily="18" charset="-128"/>
              </a:rPr>
              <a:t>Ta</a:t>
            </a:r>
            <a:r>
              <a:rPr lang="en-US" altLang="ja-JP" sz="800" baseline="-25000" dirty="0">
                <a:latin typeface="ＭＳ Ｐ明朝" panose="02020600040205080304" pitchFamily="18" charset="-128"/>
                <a:ea typeface="ＭＳ Ｐ明朝" panose="02020600040205080304" pitchFamily="18" charset="-128"/>
              </a:rPr>
              <a:t>0.5</a:t>
            </a:r>
            <a:r>
              <a:rPr lang="en-US" altLang="ja-JP" sz="800" dirty="0">
                <a:latin typeface="ＭＳ Ｐ明朝" panose="02020600040205080304" pitchFamily="18" charset="-128"/>
                <a:ea typeface="ＭＳ Ｐ明朝" panose="02020600040205080304" pitchFamily="18" charset="-128"/>
              </a:rPr>
              <a:t>)</a:t>
            </a:r>
            <a:r>
              <a:rPr lang="en-US" altLang="ja-JP" sz="800" baseline="-25000" dirty="0">
                <a:latin typeface="ＭＳ Ｐ明朝" panose="02020600040205080304" pitchFamily="18" charset="-128"/>
                <a:ea typeface="ＭＳ Ｐ明朝" panose="02020600040205080304" pitchFamily="18" charset="-128"/>
              </a:rPr>
              <a:t>0.9</a:t>
            </a:r>
            <a:r>
              <a:rPr lang="en-US" altLang="ja-JP" sz="800" dirty="0">
                <a:latin typeface="ＭＳ Ｐ明朝" panose="02020600040205080304" pitchFamily="18" charset="-128"/>
                <a:ea typeface="ＭＳ Ｐ明朝" panose="02020600040205080304" pitchFamily="18" charset="-128"/>
              </a:rPr>
              <a:t>O</a:t>
            </a:r>
            <a:r>
              <a:rPr lang="en-US" altLang="ja-JP" sz="800" baseline="-25000" dirty="0">
                <a:latin typeface="ＭＳ Ｐ明朝" panose="02020600040205080304" pitchFamily="18" charset="-128"/>
                <a:ea typeface="ＭＳ Ｐ明朝" panose="02020600040205080304" pitchFamily="18" charset="-128"/>
              </a:rPr>
              <a:t>2.8</a:t>
            </a:r>
            <a:r>
              <a:rPr lang="ja-JP" altLang="ja-JP" sz="800" dirty="0">
                <a:latin typeface="ＭＳ Ｐ明朝" panose="02020600040205080304" pitchFamily="18" charset="-128"/>
                <a:ea typeface="ＭＳ Ｐ明朝" panose="02020600040205080304" pitchFamily="18" charset="-128"/>
              </a:rPr>
              <a:t>を開発した。この新材料は従来の界面修飾層（</a:t>
            </a:r>
            <a:r>
              <a:rPr lang="en-US" altLang="ja-JP" sz="800" dirty="0">
                <a:latin typeface="ＭＳ Ｐ明朝" panose="02020600040205080304" pitchFamily="18" charset="-128"/>
                <a:ea typeface="ＭＳ Ｐ明朝" panose="02020600040205080304" pitchFamily="18" charset="-128"/>
              </a:rPr>
              <a:t>LiNbO</a:t>
            </a:r>
            <a:r>
              <a:rPr lang="en-US" altLang="ja-JP" sz="800" baseline="-25000" dirty="0">
                <a:latin typeface="ＭＳ Ｐ明朝" panose="02020600040205080304" pitchFamily="18" charset="-128"/>
                <a:ea typeface="ＭＳ Ｐ明朝" panose="02020600040205080304" pitchFamily="18" charset="-128"/>
              </a:rPr>
              <a:t>3</a:t>
            </a:r>
            <a:r>
              <a:rPr lang="ja-JP" altLang="ja-JP" sz="800" dirty="0">
                <a:latin typeface="ＭＳ Ｐ明朝" panose="02020600040205080304" pitchFamily="18" charset="-128"/>
                <a:ea typeface="ＭＳ Ｐ明朝" panose="02020600040205080304" pitchFamily="18" charset="-128"/>
              </a:rPr>
              <a:t>）よりも大きな比誘電率およびイオン導電率を有するために電解質／正極活物質界面の電荷移動を高速化し、高出力な電池を提供できる。</a:t>
            </a:r>
            <a:endParaRPr lang="ja-JP" altLang="en-US" sz="800" dirty="0">
              <a:latin typeface="ＭＳ Ｐ明朝" panose="02020600040205080304" pitchFamily="18" charset="-128"/>
              <a:ea typeface="ＭＳ Ｐ明朝" panose="02020600040205080304" pitchFamily="18" charset="-128"/>
            </a:endParaRPr>
          </a:p>
        </p:txBody>
      </p:sp>
      <p:sp>
        <p:nvSpPr>
          <p:cNvPr id="110" name="正方形/長方形 109"/>
          <p:cNvSpPr/>
          <p:nvPr/>
        </p:nvSpPr>
        <p:spPr>
          <a:xfrm>
            <a:off x="417213" y="5429741"/>
            <a:ext cx="5451862" cy="276999"/>
          </a:xfrm>
          <a:prstGeom prst="rect">
            <a:avLst/>
          </a:prstGeom>
        </p:spPr>
        <p:txBody>
          <a:bodyPr wrap="square">
            <a:spAutoFit/>
          </a:bodyPr>
          <a:lstStyle/>
          <a:p>
            <a:r>
              <a:rPr lang="en-US" altLang="ja-JP" sz="1200" dirty="0">
                <a:latin typeface="Century" panose="02040604050505020304" pitchFamily="18" charset="0"/>
              </a:rPr>
              <a:t>Interfacial Design for High-Voltage All-Solid-State Lithium Batteries</a:t>
            </a:r>
            <a:endParaRPr lang="ja-JP" altLang="ja-JP" sz="1200" dirty="0">
              <a:latin typeface="Century" panose="02040604050505020304" pitchFamily="18" charset="0"/>
            </a:endParaRPr>
          </a:p>
        </p:txBody>
      </p:sp>
      <p:sp>
        <p:nvSpPr>
          <p:cNvPr id="111" name="正方形/長方形 110"/>
          <p:cNvSpPr/>
          <p:nvPr/>
        </p:nvSpPr>
        <p:spPr>
          <a:xfrm>
            <a:off x="561845" y="5634732"/>
            <a:ext cx="5307230" cy="261610"/>
          </a:xfrm>
          <a:prstGeom prst="rect">
            <a:avLst/>
          </a:prstGeom>
        </p:spPr>
        <p:txBody>
          <a:bodyPr wrap="square">
            <a:spAutoFit/>
          </a:bodyPr>
          <a:lstStyle/>
          <a:p>
            <a:r>
              <a:rPr lang="ja-JP" altLang="en-US" sz="1100" dirty="0" smtClean="0">
                <a:latin typeface="Century" panose="02040604050505020304" pitchFamily="18" charset="0"/>
              </a:rPr>
              <a:t>－　</a:t>
            </a:r>
            <a:r>
              <a:rPr lang="en-US" altLang="ja-JP" sz="1100" dirty="0" smtClean="0">
                <a:latin typeface="Century" panose="02040604050505020304" pitchFamily="18" charset="0"/>
              </a:rPr>
              <a:t>Development </a:t>
            </a:r>
            <a:r>
              <a:rPr lang="en-US" altLang="ja-JP" sz="1100" dirty="0">
                <a:latin typeface="Century" panose="02040604050505020304" pitchFamily="18" charset="0"/>
              </a:rPr>
              <a:t>of novel electrolyte/cathode interfacial buffer </a:t>
            </a:r>
            <a:r>
              <a:rPr lang="en-US" altLang="ja-JP" sz="1100" dirty="0" smtClean="0">
                <a:latin typeface="Century" panose="02040604050505020304" pitchFamily="18" charset="0"/>
              </a:rPr>
              <a:t>layers</a:t>
            </a:r>
            <a:r>
              <a:rPr lang="ja-JP" altLang="en-US" sz="1100" dirty="0" smtClean="0">
                <a:latin typeface="Century" panose="02040604050505020304" pitchFamily="18" charset="0"/>
              </a:rPr>
              <a:t>　－</a:t>
            </a:r>
            <a:endParaRPr lang="ja-JP" altLang="ja-JP" sz="1100" dirty="0">
              <a:latin typeface="Century" panose="02040604050505020304" pitchFamily="18" charset="0"/>
            </a:endParaRPr>
          </a:p>
        </p:txBody>
      </p:sp>
      <p:sp>
        <p:nvSpPr>
          <p:cNvPr id="112" name="正方形/長方形 111"/>
          <p:cNvSpPr/>
          <p:nvPr/>
        </p:nvSpPr>
        <p:spPr>
          <a:xfrm>
            <a:off x="405513" y="6228918"/>
            <a:ext cx="6886704" cy="830997"/>
          </a:xfrm>
          <a:prstGeom prst="rect">
            <a:avLst/>
          </a:prstGeom>
        </p:spPr>
        <p:txBody>
          <a:bodyPr wrap="square">
            <a:spAutoFit/>
          </a:bodyPr>
          <a:lstStyle/>
          <a:p>
            <a:r>
              <a:rPr lang="en-US" altLang="ja-JP" sz="800" dirty="0">
                <a:latin typeface="Century" panose="02040604050505020304" pitchFamily="18" charset="0"/>
              </a:rPr>
              <a:t>There is an urgent demand to popularize high-energy &amp; high-power rechargeable batteries with no safety concerns for PHV and EV application; “5V-class” all-solid-state lithium batteries are one of the candidates owing to their high energy density and safety.  However, they are supposed to suffer from limited power densities because of the slow charge transfer rates at their electrolyte/cathode interfaces.  Here we propose a novel electrolyte/cathode buffer layer of Li</a:t>
            </a:r>
            <a:r>
              <a:rPr lang="en-US" altLang="ja-JP" sz="800" baseline="-25000" dirty="0">
                <a:latin typeface="Century" panose="02040604050505020304" pitchFamily="18" charset="0"/>
              </a:rPr>
              <a:t>1.1</a:t>
            </a:r>
            <a:r>
              <a:rPr lang="en-US" altLang="ja-JP" sz="800" dirty="0">
                <a:latin typeface="Century" panose="02040604050505020304" pitchFamily="18" charset="0"/>
              </a:rPr>
              <a:t>(Nb</a:t>
            </a:r>
            <a:r>
              <a:rPr lang="en-US" altLang="ja-JP" sz="800" baseline="-25000" dirty="0">
                <a:latin typeface="Century" panose="02040604050505020304" pitchFamily="18" charset="0"/>
              </a:rPr>
              <a:t>0.5</a:t>
            </a:r>
            <a:r>
              <a:rPr lang="en-US" altLang="ja-JP" sz="800" dirty="0">
                <a:latin typeface="Century" panose="02040604050505020304" pitchFamily="18" charset="0"/>
              </a:rPr>
              <a:t>Ta</a:t>
            </a:r>
            <a:r>
              <a:rPr lang="en-US" altLang="ja-JP" sz="800" baseline="-25000" dirty="0">
                <a:latin typeface="Century" panose="02040604050505020304" pitchFamily="18" charset="0"/>
              </a:rPr>
              <a:t>0.5</a:t>
            </a:r>
            <a:r>
              <a:rPr lang="en-US" altLang="ja-JP" sz="800" dirty="0">
                <a:latin typeface="Century" panose="02040604050505020304" pitchFamily="18" charset="0"/>
              </a:rPr>
              <a:t>)</a:t>
            </a:r>
            <a:r>
              <a:rPr lang="en-US" altLang="ja-JP" sz="800" baseline="-25000" dirty="0">
                <a:latin typeface="Century" panose="02040604050505020304" pitchFamily="18" charset="0"/>
              </a:rPr>
              <a:t>0.9</a:t>
            </a:r>
            <a:r>
              <a:rPr lang="en-US" altLang="ja-JP" sz="800" dirty="0">
                <a:latin typeface="Century" panose="02040604050505020304" pitchFamily="18" charset="0"/>
              </a:rPr>
              <a:t>O</a:t>
            </a:r>
            <a:r>
              <a:rPr lang="en-US" altLang="ja-JP" sz="800" baseline="-25000" dirty="0">
                <a:latin typeface="Century" panose="02040604050505020304" pitchFamily="18" charset="0"/>
              </a:rPr>
              <a:t>2.8</a:t>
            </a:r>
            <a:r>
              <a:rPr lang="en-US" altLang="ja-JP" sz="800" dirty="0">
                <a:latin typeface="Century" panose="02040604050505020304" pitchFamily="18" charset="0"/>
              </a:rPr>
              <a:t> that will lead to solve the addressed problem.  Its higher ionic conductivity of 4.2 mScm</a:t>
            </a:r>
            <a:r>
              <a:rPr lang="en-US" altLang="ja-JP" sz="800" baseline="30000" dirty="0">
                <a:latin typeface="Century" panose="02040604050505020304" pitchFamily="18" charset="0"/>
              </a:rPr>
              <a:t>-1</a:t>
            </a:r>
            <a:r>
              <a:rPr lang="en-US" altLang="ja-JP" sz="800" dirty="0">
                <a:latin typeface="Century" panose="02040604050505020304" pitchFamily="18" charset="0"/>
              </a:rPr>
              <a:t> and higher permittivity of 165 (at 254 kHz), relative to those of conventional buffer layer of LiNbO</a:t>
            </a:r>
            <a:r>
              <a:rPr lang="en-US" altLang="ja-JP" sz="800" baseline="-25000" dirty="0">
                <a:latin typeface="Century" panose="02040604050505020304" pitchFamily="18" charset="0"/>
              </a:rPr>
              <a:t>3</a:t>
            </a:r>
            <a:r>
              <a:rPr lang="en-US" altLang="ja-JP" sz="800" dirty="0">
                <a:latin typeface="Century" panose="02040604050505020304" pitchFamily="18" charset="0"/>
              </a:rPr>
              <a:t> (1.8 mScm</a:t>
            </a:r>
            <a:r>
              <a:rPr lang="en-US" altLang="ja-JP" sz="800" baseline="30000" dirty="0">
                <a:latin typeface="Century" panose="02040604050505020304" pitchFamily="18" charset="0"/>
              </a:rPr>
              <a:t>-1</a:t>
            </a:r>
            <a:r>
              <a:rPr lang="en-US" altLang="ja-JP" sz="800" dirty="0">
                <a:latin typeface="Century" panose="02040604050505020304" pitchFamily="18" charset="0"/>
              </a:rPr>
              <a:t> and 95, respectively) will enable fast charge transfer reactions at the electrolyte /cathode interfaces in 5V-class all-solid-state batteries.</a:t>
            </a:r>
            <a:endParaRPr lang="ja-JP" altLang="ja-JP" sz="800" dirty="0">
              <a:latin typeface="Century" panose="02040604050505020304" pitchFamily="18" charset="0"/>
            </a:endParaRPr>
          </a:p>
        </p:txBody>
      </p:sp>
      <p:sp>
        <p:nvSpPr>
          <p:cNvPr id="113" name="正方形/長方形 112"/>
          <p:cNvSpPr/>
          <p:nvPr/>
        </p:nvSpPr>
        <p:spPr>
          <a:xfrm>
            <a:off x="7832509" y="4122564"/>
            <a:ext cx="2339102" cy="276999"/>
          </a:xfrm>
          <a:prstGeom prst="rect">
            <a:avLst/>
          </a:prstGeom>
        </p:spPr>
        <p:txBody>
          <a:bodyPr wrap="none">
            <a:spAutoFit/>
          </a:bodyPr>
          <a:lstStyle/>
          <a:p>
            <a:r>
              <a:rPr lang="ja-JP" altLang="en-US" sz="1200" dirty="0">
                <a:latin typeface="HG創英角ｺﾞｼｯｸUB" panose="020B0909000000000000" pitchFamily="49" charset="-128"/>
                <a:ea typeface="HG創英角ｺﾞｼｯｸUB" panose="020B0909000000000000" pitchFamily="49" charset="-128"/>
              </a:rPr>
              <a:t>新規</a:t>
            </a:r>
            <a:r>
              <a:rPr lang="ja-JP" altLang="ja-JP" sz="1200" dirty="0" smtClean="0">
                <a:latin typeface="HG創英角ｺﾞｼｯｸUB" panose="020B0909000000000000" pitchFamily="49" charset="-128"/>
                <a:ea typeface="HG創英角ｺﾞｼｯｸUB" panose="020B0909000000000000" pitchFamily="49" charset="-128"/>
              </a:rPr>
              <a:t>軽量</a:t>
            </a:r>
            <a:r>
              <a:rPr lang="ja-JP" altLang="ja-JP" sz="1200" dirty="0">
                <a:latin typeface="HG創英角ｺﾞｼｯｸUB" panose="020B0909000000000000" pitchFamily="49" charset="-128"/>
                <a:ea typeface="HG創英角ｺﾞｼｯｸUB" panose="020B0909000000000000" pitchFamily="49" charset="-128"/>
              </a:rPr>
              <a:t>材料の分子構造設計法</a:t>
            </a:r>
            <a:endParaRPr lang="ja-JP" altLang="en-US" sz="1200" dirty="0">
              <a:latin typeface="HG創英角ｺﾞｼｯｸUB" panose="020B0909000000000000" pitchFamily="49" charset="-128"/>
              <a:ea typeface="HG創英角ｺﾞｼｯｸUB" panose="020B0909000000000000" pitchFamily="49" charset="-128"/>
            </a:endParaRPr>
          </a:p>
        </p:txBody>
      </p:sp>
      <p:sp>
        <p:nvSpPr>
          <p:cNvPr id="114" name="正方形/長方形 113"/>
          <p:cNvSpPr/>
          <p:nvPr/>
        </p:nvSpPr>
        <p:spPr>
          <a:xfrm>
            <a:off x="8285267" y="4338588"/>
            <a:ext cx="3147015" cy="261610"/>
          </a:xfrm>
          <a:prstGeom prst="rect">
            <a:avLst/>
          </a:prstGeom>
        </p:spPr>
        <p:txBody>
          <a:bodyPr wrap="none">
            <a:spAutoFit/>
          </a:bodyPr>
          <a:lstStyle/>
          <a:p>
            <a:r>
              <a:rPr lang="ja-JP" altLang="en-US" sz="1100" dirty="0" smtClean="0">
                <a:latin typeface="HG創英角ｺﾞｼｯｸUB" panose="020B0909000000000000" pitchFamily="49" charset="-128"/>
                <a:ea typeface="HG創英角ｺﾞｼｯｸUB" panose="020B0909000000000000" pitchFamily="49" charset="-128"/>
              </a:rPr>
              <a:t>ー　</a:t>
            </a:r>
            <a:r>
              <a:rPr lang="ja-JP" altLang="ja-JP" sz="1100" dirty="0" smtClean="0">
                <a:latin typeface="HG創英角ｺﾞｼｯｸUB" panose="020B0909000000000000" pitchFamily="49" charset="-128"/>
                <a:ea typeface="HG創英角ｺﾞｼｯｸUB" panose="020B0909000000000000" pitchFamily="49" charset="-128"/>
              </a:rPr>
              <a:t>クモ</a:t>
            </a:r>
            <a:r>
              <a:rPr lang="ja-JP" altLang="ja-JP" sz="1100" dirty="0">
                <a:latin typeface="HG創英角ｺﾞｼｯｸUB" panose="020B0909000000000000" pitchFamily="49" charset="-128"/>
                <a:ea typeface="HG創英角ｺﾞｼｯｸUB" panose="020B0909000000000000" pitchFamily="49" charset="-128"/>
              </a:rPr>
              <a:t>糸のメカニズムに基づく材料</a:t>
            </a:r>
            <a:r>
              <a:rPr lang="ja-JP" altLang="ja-JP" sz="1100" dirty="0" smtClean="0">
                <a:latin typeface="HG創英角ｺﾞｼｯｸUB" panose="020B0909000000000000" pitchFamily="49" charset="-128"/>
                <a:ea typeface="HG創英角ｺﾞｼｯｸUB" panose="020B0909000000000000" pitchFamily="49" charset="-128"/>
              </a:rPr>
              <a:t>設計</a:t>
            </a:r>
            <a:r>
              <a:rPr lang="ja-JP" altLang="en-US" sz="1100" dirty="0" smtClean="0">
                <a:latin typeface="HG創英角ｺﾞｼｯｸUB" panose="020B0909000000000000" pitchFamily="49" charset="-128"/>
                <a:ea typeface="HG創英角ｺﾞｼｯｸUB" panose="020B0909000000000000" pitchFamily="49" charset="-128"/>
              </a:rPr>
              <a:t>　－</a:t>
            </a:r>
            <a:endParaRPr lang="ja-JP" altLang="en-US" sz="1100" dirty="0">
              <a:latin typeface="HG創英角ｺﾞｼｯｸUB" panose="020B0909000000000000" pitchFamily="49" charset="-128"/>
              <a:ea typeface="HG創英角ｺﾞｼｯｸUB" panose="020B0909000000000000" pitchFamily="49" charset="-128"/>
            </a:endParaRPr>
          </a:p>
        </p:txBody>
      </p:sp>
      <p:sp>
        <p:nvSpPr>
          <p:cNvPr id="115" name="正方形/長方形 114"/>
          <p:cNvSpPr/>
          <p:nvPr/>
        </p:nvSpPr>
        <p:spPr>
          <a:xfrm>
            <a:off x="7744917" y="4806640"/>
            <a:ext cx="5829014" cy="830997"/>
          </a:xfrm>
          <a:prstGeom prst="rect">
            <a:avLst/>
          </a:prstGeom>
        </p:spPr>
        <p:txBody>
          <a:bodyPr wrap="square">
            <a:spAutoFit/>
          </a:bodyPr>
          <a:lstStyle/>
          <a:p>
            <a:r>
              <a:rPr lang="ja-JP" altLang="en-US" sz="800" dirty="0" smtClean="0">
                <a:latin typeface="ＭＳ Ｐ明朝" panose="02020600040205080304" pitchFamily="18" charset="-128"/>
                <a:ea typeface="ＭＳ Ｐ明朝" panose="02020600040205080304" pitchFamily="18" charset="-128"/>
              </a:rPr>
              <a:t>新規</a:t>
            </a:r>
            <a:r>
              <a:rPr lang="ja-JP" altLang="ja-JP" sz="800" dirty="0" smtClean="0">
                <a:latin typeface="ＭＳ Ｐ明朝" panose="02020600040205080304" pitchFamily="18" charset="-128"/>
                <a:ea typeface="ＭＳ Ｐ明朝" panose="02020600040205080304" pitchFamily="18" charset="-128"/>
              </a:rPr>
              <a:t>軽量</a:t>
            </a:r>
            <a:r>
              <a:rPr lang="ja-JP" altLang="ja-JP" sz="800" dirty="0">
                <a:latin typeface="ＭＳ Ｐ明朝" panose="02020600040205080304" pitchFamily="18" charset="-128"/>
                <a:ea typeface="ＭＳ Ｐ明朝" panose="02020600040205080304" pitchFamily="18" charset="-128"/>
              </a:rPr>
              <a:t>材料の設計手法を開発するため、自然界で最も高剛性なクモ糸のメカニズム解明を実施した。クモ糸のペプチド構成とその機械特性の関係には未知の部分が多く、クモ糸の機構理解やこれを模倣した材料設計における課題である。我々はクモ糸の機械特性との関連を調査するために、分子モデルおよび分子シミュレーションを用いた分子配列情報解析を行った。本方法により、原材料の基本構成と機械特性の関係が明らかになった。本論文では、クモ糸のキーとなるメカニズムを明らかにした後、この知見を分子シミュレーションを用いた基本的な工業材料の解析に適用した。新材料を本方法で示したように基本構成単位の組合せとして扱うことで、種々の要求に応じた新奇の強くて安価な軽量材料のカスタム最適化設計を目指していく。</a:t>
            </a:r>
            <a:endParaRPr lang="ja-JP" altLang="en-US" sz="800" dirty="0">
              <a:latin typeface="ＭＳ Ｐ明朝" panose="02020600040205080304" pitchFamily="18" charset="-128"/>
              <a:ea typeface="ＭＳ Ｐ明朝" panose="02020600040205080304" pitchFamily="18" charset="-128"/>
            </a:endParaRPr>
          </a:p>
        </p:txBody>
      </p:sp>
      <p:sp>
        <p:nvSpPr>
          <p:cNvPr id="116" name="正方形/長方形 115"/>
          <p:cNvSpPr/>
          <p:nvPr/>
        </p:nvSpPr>
        <p:spPr>
          <a:xfrm>
            <a:off x="7678206" y="6138788"/>
            <a:ext cx="6868309" cy="954107"/>
          </a:xfrm>
          <a:prstGeom prst="rect">
            <a:avLst/>
          </a:prstGeom>
        </p:spPr>
        <p:txBody>
          <a:bodyPr wrap="square">
            <a:spAutoFit/>
          </a:bodyPr>
          <a:lstStyle/>
          <a:p>
            <a:r>
              <a:rPr lang="en-US" altLang="ja-JP" sz="800" dirty="0">
                <a:latin typeface="Century" panose="02040604050505020304" pitchFamily="18" charset="0"/>
              </a:rPr>
              <a:t>In order to develop a new lightweight material design methodology, we try to uncover the mechanism of spider dragline silk; the toughest fiber in nature. There is a missing linkage between silk peptide composition with its mechanical properties, which is critical for understanding silk fiber mechanics and rational silk-mimicking material design. Using molecular modeling and simulations, we put forward the sequence information to probe its linkage to fiber mechanical properties. In this way, we established the relationship between the raw building blocks and fiber mechanical performance. Following the identification of the key spider silk fiber mechanisms, we implemented this knowledge into the analysis of fundamental engineering materials using molecular dynamics simulations. By using such materials as building blocks, we aim to custom design new strong, lightweight and cheap materials optimized for each respective application.</a:t>
            </a:r>
            <a:endParaRPr lang="ja-JP" altLang="en-US" sz="800" dirty="0">
              <a:latin typeface="Century" panose="02040604050505020304" pitchFamily="18" charset="0"/>
            </a:endParaRPr>
          </a:p>
        </p:txBody>
      </p:sp>
      <p:sp>
        <p:nvSpPr>
          <p:cNvPr id="117" name="正方形/長方形 116"/>
          <p:cNvSpPr/>
          <p:nvPr/>
        </p:nvSpPr>
        <p:spPr>
          <a:xfrm>
            <a:off x="7831085" y="5562724"/>
            <a:ext cx="5129265" cy="276999"/>
          </a:xfrm>
          <a:prstGeom prst="rect">
            <a:avLst/>
          </a:prstGeom>
        </p:spPr>
        <p:txBody>
          <a:bodyPr wrap="square">
            <a:spAutoFit/>
          </a:bodyPr>
          <a:lstStyle/>
          <a:p>
            <a:r>
              <a:rPr lang="en-US" altLang="ja-JP" sz="1200" dirty="0">
                <a:latin typeface="Century" panose="02040604050505020304" pitchFamily="18" charset="0"/>
              </a:rPr>
              <a:t>Customized molecular design method for lightweight materials</a:t>
            </a:r>
            <a:endParaRPr lang="ja-JP" altLang="en-US" sz="1200" dirty="0">
              <a:latin typeface="Century" panose="02040604050505020304" pitchFamily="18" charset="0"/>
            </a:endParaRPr>
          </a:p>
        </p:txBody>
      </p:sp>
      <p:sp>
        <p:nvSpPr>
          <p:cNvPr id="118" name="正方形/長方形 117"/>
          <p:cNvSpPr/>
          <p:nvPr/>
        </p:nvSpPr>
        <p:spPr>
          <a:xfrm>
            <a:off x="8008937" y="5742744"/>
            <a:ext cx="4772905" cy="261610"/>
          </a:xfrm>
          <a:prstGeom prst="rect">
            <a:avLst/>
          </a:prstGeom>
        </p:spPr>
        <p:txBody>
          <a:bodyPr wrap="square">
            <a:spAutoFit/>
          </a:bodyPr>
          <a:lstStyle/>
          <a:p>
            <a:r>
              <a:rPr lang="ja-JP" altLang="en-US" sz="1100" dirty="0" smtClean="0">
                <a:latin typeface="Century" panose="02040604050505020304" pitchFamily="18" charset="0"/>
              </a:rPr>
              <a:t>－　</a:t>
            </a:r>
            <a:r>
              <a:rPr lang="en-US" altLang="ja-JP" sz="1100" dirty="0" smtClean="0">
                <a:latin typeface="Century" panose="02040604050505020304" pitchFamily="18" charset="0"/>
              </a:rPr>
              <a:t>Material </a:t>
            </a:r>
            <a:r>
              <a:rPr lang="en-US" altLang="ja-JP" sz="1100" dirty="0">
                <a:latin typeface="Century" panose="02040604050505020304" pitchFamily="18" charset="0"/>
              </a:rPr>
              <a:t>design inspired by spider silk </a:t>
            </a:r>
            <a:r>
              <a:rPr lang="en-US" altLang="ja-JP" sz="1100" dirty="0" smtClean="0">
                <a:latin typeface="Century" panose="02040604050505020304" pitchFamily="18" charset="0"/>
              </a:rPr>
              <a:t>mechanism</a:t>
            </a:r>
            <a:r>
              <a:rPr lang="ja-JP" altLang="en-US" sz="1100" dirty="0" smtClean="0">
                <a:latin typeface="Century" panose="02040604050505020304" pitchFamily="18" charset="0"/>
              </a:rPr>
              <a:t>　－</a:t>
            </a:r>
            <a:endParaRPr lang="ja-JP" altLang="en-US" sz="1100" dirty="0">
              <a:latin typeface="Century" panose="02040604050505020304" pitchFamily="18" charset="0"/>
            </a:endParaRPr>
          </a:p>
        </p:txBody>
      </p:sp>
      <p:sp>
        <p:nvSpPr>
          <p:cNvPr id="119" name="正方形/長方形 118"/>
          <p:cNvSpPr/>
          <p:nvPr/>
        </p:nvSpPr>
        <p:spPr>
          <a:xfrm>
            <a:off x="8581293" y="4554612"/>
            <a:ext cx="5949308" cy="215444"/>
          </a:xfrm>
          <a:prstGeom prst="rect">
            <a:avLst/>
          </a:prstGeom>
        </p:spPr>
        <p:txBody>
          <a:bodyPr wrap="square">
            <a:spAutoFit/>
          </a:bodyPr>
          <a:lstStyle/>
          <a:p>
            <a:r>
              <a:rPr lang="en-US" altLang="ja-JP" sz="800" dirty="0" smtClean="0">
                <a:latin typeface="Century" panose="02040604050505020304" pitchFamily="18" charset="0"/>
              </a:rPr>
              <a:t>TME</a:t>
            </a:r>
            <a:r>
              <a:rPr lang="ja-JP" altLang="en-US" sz="800" dirty="0" smtClean="0">
                <a:latin typeface="Century" panose="02040604050505020304" pitchFamily="18" charset="0"/>
              </a:rPr>
              <a:t>　</a:t>
            </a:r>
            <a:r>
              <a:rPr lang="en-US" altLang="ja-JP" sz="800" dirty="0" smtClean="0">
                <a:latin typeface="Century" panose="02040604050505020304" pitchFamily="18" charset="0"/>
              </a:rPr>
              <a:t>Technical Center</a:t>
            </a:r>
            <a:r>
              <a:rPr lang="en-US" altLang="ja-JP" sz="800" dirty="0">
                <a:latin typeface="Century" panose="02040604050505020304" pitchFamily="18" charset="0"/>
              </a:rPr>
              <a:t>,</a:t>
            </a:r>
            <a:r>
              <a:rPr lang="en-US" altLang="ja-JP" sz="800" dirty="0" smtClean="0">
                <a:latin typeface="Century" panose="02040604050505020304" pitchFamily="18" charset="0"/>
              </a:rPr>
              <a:t> </a:t>
            </a:r>
            <a:r>
              <a:rPr lang="en-US" altLang="ja-JP" sz="800" dirty="0">
                <a:latin typeface="Century" panose="02040604050505020304" pitchFamily="18" charset="0"/>
              </a:rPr>
              <a:t>Advanced Technology 2 </a:t>
            </a:r>
            <a:r>
              <a:rPr lang="en-US" altLang="ja-JP" sz="800" dirty="0" smtClean="0">
                <a:latin typeface="Century" panose="02040604050505020304" pitchFamily="18" charset="0"/>
              </a:rPr>
              <a:t>Div.   </a:t>
            </a:r>
            <a:r>
              <a:rPr lang="en-US" altLang="ja-JP" sz="800" dirty="0" smtClean="0">
                <a:latin typeface="ＭＳ Ｐ明朝" panose="02020600040205080304" pitchFamily="18" charset="-128"/>
                <a:ea typeface="ＭＳ Ｐ明朝" panose="02020600040205080304" pitchFamily="18" charset="-128"/>
              </a:rPr>
              <a:t>○</a:t>
            </a:r>
            <a:r>
              <a:rPr lang="en-US" altLang="ja-JP" sz="800" dirty="0" err="1" smtClean="0">
                <a:latin typeface="Century" panose="02040604050505020304" pitchFamily="18" charset="0"/>
              </a:rPr>
              <a:t>Konstantinos</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Gkagkas</a:t>
            </a:r>
            <a:endParaRPr lang="ja-JP" altLang="ja-JP" sz="800" dirty="0">
              <a:latin typeface="Century" panose="02040604050505020304" pitchFamily="18" charset="0"/>
            </a:endParaRPr>
          </a:p>
        </p:txBody>
      </p:sp>
      <p:sp>
        <p:nvSpPr>
          <p:cNvPr id="120" name="正方形/長方形 119"/>
          <p:cNvSpPr/>
          <p:nvPr/>
        </p:nvSpPr>
        <p:spPr>
          <a:xfrm>
            <a:off x="431678" y="8623064"/>
            <a:ext cx="7559675" cy="276999"/>
          </a:xfrm>
          <a:prstGeom prst="rect">
            <a:avLst/>
          </a:prstGeom>
        </p:spPr>
        <p:txBody>
          <a:bodyPr>
            <a:spAutoFit/>
          </a:bodyPr>
          <a:lstStyle/>
          <a:p>
            <a:pPr lvl="0" fontAlgn="auto">
              <a:spcBef>
                <a:spcPts val="0"/>
              </a:spcBef>
              <a:spcAft>
                <a:spcPts val="0"/>
              </a:spcAft>
              <a:defRPr sz="1000"/>
            </a:pPr>
            <a:r>
              <a:rPr lang="en-GB" altLang="ja-JP" sz="1200" dirty="0">
                <a:latin typeface="Century" panose="02040604050505020304" pitchFamily="18" charset="0"/>
              </a:rPr>
              <a:t>Batch comparison tool for Toyota official documents</a:t>
            </a:r>
            <a:endParaRPr kumimoji="0" lang="en-GB" altLang="ja-JP" sz="1200" b="1" kern="0" dirty="0">
              <a:solidFill>
                <a:srgbClr val="000000"/>
              </a:solidFill>
              <a:latin typeface="Century" panose="02040604050505020304" pitchFamily="18" charset="0"/>
              <a:ea typeface="ＭＳ Ｐゴシック"/>
            </a:endParaRPr>
          </a:p>
        </p:txBody>
      </p:sp>
      <p:sp>
        <p:nvSpPr>
          <p:cNvPr id="121" name="正方形/長方形 120"/>
          <p:cNvSpPr/>
          <p:nvPr/>
        </p:nvSpPr>
        <p:spPr>
          <a:xfrm>
            <a:off x="710785" y="8839088"/>
            <a:ext cx="7559675" cy="261610"/>
          </a:xfrm>
          <a:prstGeom prst="rect">
            <a:avLst/>
          </a:prstGeom>
        </p:spPr>
        <p:txBody>
          <a:bodyPr>
            <a:spAutoFit/>
          </a:bodyPr>
          <a:lstStyle/>
          <a:p>
            <a:pPr lvl="0" fontAlgn="auto">
              <a:spcBef>
                <a:spcPts val="0"/>
              </a:spcBef>
              <a:spcAft>
                <a:spcPts val="0"/>
              </a:spcAft>
              <a:defRPr sz="1000"/>
            </a:pPr>
            <a:r>
              <a:rPr lang="ja-JP" altLang="en-US" sz="1100" dirty="0" smtClean="0">
                <a:latin typeface="Century"/>
              </a:rPr>
              <a:t>－　</a:t>
            </a:r>
            <a:r>
              <a:rPr lang="en-GB" altLang="ja-JP" sz="1100" dirty="0" smtClean="0">
                <a:latin typeface="Century"/>
              </a:rPr>
              <a:t>Development </a:t>
            </a:r>
            <a:r>
              <a:rPr lang="en-GB" altLang="ja-JP" sz="1100" dirty="0">
                <a:latin typeface="Century"/>
              </a:rPr>
              <a:t>key points and benefits for </a:t>
            </a:r>
            <a:r>
              <a:rPr lang="en-GB" altLang="ja-JP" sz="1100" dirty="0" smtClean="0">
                <a:latin typeface="Century"/>
              </a:rPr>
              <a:t>Toyota</a:t>
            </a:r>
            <a:r>
              <a:rPr lang="ja-JP" altLang="en-US" sz="1100" dirty="0" smtClean="0">
                <a:latin typeface="Century"/>
              </a:rPr>
              <a:t>　－</a:t>
            </a:r>
            <a:endParaRPr kumimoji="0" lang="en-GB" altLang="ja-JP" sz="1100" b="1" kern="0" dirty="0">
              <a:solidFill>
                <a:srgbClr val="000000"/>
              </a:solidFill>
              <a:latin typeface="ＭＳ Ｐゴシック"/>
              <a:ea typeface="ＭＳ Ｐゴシック"/>
            </a:endParaRPr>
          </a:p>
        </p:txBody>
      </p:sp>
      <p:sp>
        <p:nvSpPr>
          <p:cNvPr id="122" name="正方形/長方形 121"/>
          <p:cNvSpPr/>
          <p:nvPr/>
        </p:nvSpPr>
        <p:spPr>
          <a:xfrm>
            <a:off x="417214" y="7938988"/>
            <a:ext cx="5271842" cy="707886"/>
          </a:xfrm>
          <a:prstGeom prst="rect">
            <a:avLst/>
          </a:prstGeom>
        </p:spPr>
        <p:txBody>
          <a:bodyPr wrap="square">
            <a:spAutoFit/>
          </a:bodyPr>
          <a:lstStyle/>
          <a:p>
            <a:r>
              <a:rPr lang="ja-JP" altLang="en-US" sz="800" dirty="0">
                <a:latin typeface="ＭＳ Ｐ明朝" panose="02020600040205080304" pitchFamily="18" charset="-128"/>
                <a:ea typeface="ＭＳ Ｐ明朝" panose="02020600040205080304" pitchFamily="18" charset="-128"/>
              </a:rPr>
              <a:t>本稿では、設計者自ら開発した、トヨタで使用する図面作成用ツールと連動した、変化点の自動見える化による品質向上と効率化を行った事例を紹介する。従来のツールでは、高価で、設計者のニーズに対し制限があり、かつ手作業の部分が多かった。</a:t>
            </a:r>
          </a:p>
          <a:p>
            <a:r>
              <a:rPr lang="ja-JP" altLang="en-US" sz="800" dirty="0">
                <a:latin typeface="ＭＳ Ｐ明朝" panose="02020600040205080304" pitchFamily="18" charset="-128"/>
                <a:ea typeface="ＭＳ Ｐ明朝" panose="02020600040205080304" pitchFamily="18" charset="-128"/>
              </a:rPr>
              <a:t>本稿のツールでは、設計者のニーズにあったかつ使いやすい・よりわかりやすいフリーツールとなっており、</a:t>
            </a:r>
            <a:r>
              <a:rPr lang="en-GB" altLang="ja-JP" sz="800" dirty="0">
                <a:latin typeface="ＭＳ Ｐ明朝" panose="02020600040205080304" pitchFamily="18" charset="-128"/>
                <a:ea typeface="ＭＳ Ｐ明朝" panose="02020600040205080304" pitchFamily="18" charset="-128"/>
              </a:rPr>
              <a:t>ＴＭＥ</a:t>
            </a:r>
            <a:r>
              <a:rPr lang="ja-JP" altLang="en-US" sz="800" dirty="0" err="1">
                <a:latin typeface="ＭＳ Ｐ明朝" panose="02020600040205080304" pitchFamily="18" charset="-128"/>
                <a:ea typeface="ＭＳ Ｐ明朝" panose="02020600040205080304" pitchFamily="18" charset="-128"/>
              </a:rPr>
              <a:t>での</a:t>
            </a:r>
            <a:r>
              <a:rPr lang="ja-JP" altLang="en-US" sz="800" dirty="0">
                <a:latin typeface="ＭＳ Ｐ明朝" panose="02020600040205080304" pitchFamily="18" charset="-128"/>
                <a:ea typeface="ＭＳ Ｐ明朝" panose="02020600040205080304" pitchFamily="18" charset="-128"/>
              </a:rPr>
              <a:t>５０時間／月の工数削減に寄与している。</a:t>
            </a:r>
            <a:endParaRPr kumimoji="0" lang="en-GB" altLang="ja-JP" sz="800" b="1" kern="0" dirty="0">
              <a:solidFill>
                <a:srgbClr val="000000"/>
              </a:solidFill>
              <a:latin typeface="ＭＳ Ｐ明朝" panose="02020600040205080304" pitchFamily="18" charset="-128"/>
              <a:ea typeface="ＭＳ Ｐ明朝" panose="02020600040205080304" pitchFamily="18" charset="-128"/>
            </a:endParaRPr>
          </a:p>
        </p:txBody>
      </p:sp>
      <p:sp>
        <p:nvSpPr>
          <p:cNvPr id="123" name="正方形/長方形 122"/>
          <p:cNvSpPr/>
          <p:nvPr/>
        </p:nvSpPr>
        <p:spPr>
          <a:xfrm>
            <a:off x="461739" y="9499354"/>
            <a:ext cx="6992182" cy="707886"/>
          </a:xfrm>
          <a:prstGeom prst="rect">
            <a:avLst/>
          </a:prstGeom>
        </p:spPr>
        <p:txBody>
          <a:bodyPr wrap="square">
            <a:spAutoFit/>
          </a:bodyPr>
          <a:lstStyle/>
          <a:p>
            <a:r>
              <a:rPr lang="en-GB" altLang="ja-JP" sz="800" dirty="0">
                <a:latin typeface="Century" panose="02040604050505020304" pitchFamily="18" charset="0"/>
              </a:rPr>
              <a:t>The purpose of this work is to improve quality and efficiency of engineering drawing changes visualization </a:t>
            </a:r>
            <a:r>
              <a:rPr lang="en-GB" altLang="ja-JP" sz="800" dirty="0" smtClean="0">
                <a:latin typeface="Century" panose="02040604050505020304" pitchFamily="18" charset="0"/>
              </a:rPr>
              <a:t>by software </a:t>
            </a:r>
            <a:r>
              <a:rPr lang="en-GB" altLang="ja-JP" sz="800" dirty="0">
                <a:latin typeface="Century" panose="02040604050505020304" pitchFamily="18" charset="0"/>
              </a:rPr>
              <a:t>integrated to Toyota CAD systems. Existing tools limitations and Toyota designers’ needs were </a:t>
            </a:r>
            <a:r>
              <a:rPr lang="en-GB" altLang="ja-JP" sz="800" dirty="0" smtClean="0">
                <a:latin typeface="Century" panose="02040604050505020304" pitchFamily="18" charset="0"/>
              </a:rPr>
              <a:t>identified. Drawing </a:t>
            </a:r>
            <a:r>
              <a:rPr lang="en-GB" altLang="ja-JP" sz="800" dirty="0">
                <a:latin typeface="Century" panose="02040604050505020304" pitchFamily="18" charset="0"/>
              </a:rPr>
              <a:t>batch </a:t>
            </a:r>
            <a:r>
              <a:rPr lang="en-GB" altLang="ja-JP" sz="800" dirty="0" err="1">
                <a:latin typeface="Century" panose="02040604050505020304" pitchFamily="18" charset="0"/>
              </a:rPr>
              <a:t>rasterization</a:t>
            </a:r>
            <a:r>
              <a:rPr lang="en-GB" altLang="ja-JP" sz="800" dirty="0">
                <a:latin typeface="Century" panose="02040604050505020304" pitchFamily="18" charset="0"/>
              </a:rPr>
              <a:t>, comparison and reporting tool chain was developed in C#. Tool was interfaced </a:t>
            </a:r>
            <a:r>
              <a:rPr lang="en-GB" altLang="ja-JP" sz="800" dirty="0" smtClean="0">
                <a:latin typeface="Century" panose="02040604050505020304" pitchFamily="18" charset="0"/>
              </a:rPr>
              <a:t>to Toyota </a:t>
            </a:r>
            <a:r>
              <a:rPr lang="en-GB" altLang="ja-JP" sz="800" dirty="0">
                <a:latin typeface="Century" panose="02040604050505020304" pitchFamily="18" charset="0"/>
              </a:rPr>
              <a:t>E-CAD system. Usage statistics show that automated drawing processing remarkably reduces designers’ </a:t>
            </a:r>
            <a:r>
              <a:rPr lang="en-GB" altLang="ja-JP" sz="800" dirty="0" smtClean="0">
                <a:latin typeface="Century" panose="02040604050505020304" pitchFamily="18" charset="0"/>
              </a:rPr>
              <a:t>time for </a:t>
            </a:r>
            <a:r>
              <a:rPr lang="en-GB" altLang="ja-JP" sz="800" dirty="0">
                <a:latin typeface="Century" panose="02040604050505020304" pitchFamily="18" charset="0"/>
              </a:rPr>
              <a:t>tedious visual checks and drawing error corrections by 50 man hours per month for TME wiring harness design</a:t>
            </a:r>
          </a:p>
          <a:p>
            <a:r>
              <a:rPr lang="en-GB" altLang="ja-JP" sz="800" dirty="0">
                <a:latin typeface="Century" panose="02040604050505020304" pitchFamily="18" charset="0"/>
              </a:rPr>
              <a:t>group. This innovation allows wiring harness designers to focus on vehicle engineering rather than </a:t>
            </a:r>
            <a:r>
              <a:rPr lang="en-GB" altLang="ja-JP" sz="800" dirty="0" err="1">
                <a:latin typeface="Century" panose="02040604050505020304" pitchFamily="18" charset="0"/>
              </a:rPr>
              <a:t>coloring</a:t>
            </a:r>
            <a:r>
              <a:rPr lang="en-GB" altLang="ja-JP" sz="800" dirty="0">
                <a:latin typeface="Century" panose="02040604050505020304" pitchFamily="18" charset="0"/>
              </a:rPr>
              <a:t> </a:t>
            </a:r>
            <a:r>
              <a:rPr lang="en-GB" altLang="ja-JP" sz="800" dirty="0" smtClean="0">
                <a:latin typeface="Century" panose="02040604050505020304" pitchFamily="18" charset="0"/>
              </a:rPr>
              <a:t>450 drawings </a:t>
            </a:r>
            <a:r>
              <a:rPr lang="en-GB" altLang="ja-JP" sz="800" dirty="0">
                <a:latin typeface="Century" panose="02040604050505020304" pitchFamily="18" charset="0"/>
              </a:rPr>
              <a:t>for each vehicle project.</a:t>
            </a:r>
          </a:p>
        </p:txBody>
      </p:sp>
      <p:sp>
        <p:nvSpPr>
          <p:cNvPr id="124" name="正方形/長方形 123"/>
          <p:cNvSpPr/>
          <p:nvPr/>
        </p:nvSpPr>
        <p:spPr>
          <a:xfrm>
            <a:off x="1692610" y="7758968"/>
            <a:ext cx="4030270" cy="215444"/>
          </a:xfrm>
          <a:prstGeom prst="rect">
            <a:avLst/>
          </a:prstGeom>
        </p:spPr>
        <p:txBody>
          <a:bodyPr wrap="none">
            <a:spAutoFit/>
          </a:bodyPr>
          <a:lstStyle/>
          <a:p>
            <a:r>
              <a:rPr lang="en-US" altLang="ja-JP" sz="800" dirty="0">
                <a:latin typeface="Century" panose="02040604050505020304" pitchFamily="18" charset="0"/>
              </a:rPr>
              <a:t>TME </a:t>
            </a:r>
            <a:r>
              <a:rPr lang="en-US" altLang="ja-JP" sz="800" dirty="0" smtClean="0">
                <a:latin typeface="Century" panose="02040604050505020304" pitchFamily="18" charset="0"/>
              </a:rPr>
              <a:t>Research &amp; Development 2, Electronics Engineering 11 </a:t>
            </a:r>
            <a:r>
              <a:rPr lang="ja-JP" altLang="en-US" sz="800" dirty="0" smtClean="0">
                <a:latin typeface="Century" panose="02040604050505020304" pitchFamily="18" charset="0"/>
              </a:rPr>
              <a:t>　</a:t>
            </a:r>
            <a:r>
              <a:rPr lang="en-US" altLang="ja-JP" sz="800" dirty="0">
                <a:latin typeface="Century" panose="02040604050505020304" pitchFamily="18" charset="0"/>
              </a:rPr>
              <a:t> </a:t>
            </a:r>
            <a:r>
              <a:rPr lang="ja-JP" altLang="ja-JP" sz="800" dirty="0" smtClean="0">
                <a:latin typeface="ＭＳ Ｐ明朝" panose="02020600040205080304" pitchFamily="18" charset="-128"/>
                <a:ea typeface="ＭＳ Ｐ明朝" panose="02020600040205080304" pitchFamily="18" charset="-128"/>
              </a:rPr>
              <a:t>○</a:t>
            </a:r>
            <a:r>
              <a:rPr lang="en-US" altLang="ja-JP" sz="800" dirty="0" smtClean="0">
                <a:latin typeface="Century" panose="02040604050505020304" pitchFamily="18" charset="0"/>
              </a:rPr>
              <a:t>Fabien </a:t>
            </a:r>
            <a:r>
              <a:rPr lang="en-US" altLang="ja-JP" sz="800" dirty="0" err="1">
                <a:latin typeface="Century" panose="02040604050505020304" pitchFamily="18" charset="0"/>
              </a:rPr>
              <a:t>Launay</a:t>
            </a:r>
            <a:endParaRPr lang="ja-JP" altLang="en-US" sz="800" dirty="0">
              <a:latin typeface="Century" panose="02040604050505020304" pitchFamily="18" charset="0"/>
            </a:endParaRPr>
          </a:p>
        </p:txBody>
      </p:sp>
      <p:sp>
        <p:nvSpPr>
          <p:cNvPr id="125" name="正方形/長方形 124"/>
          <p:cNvSpPr/>
          <p:nvPr/>
        </p:nvSpPr>
        <p:spPr>
          <a:xfrm>
            <a:off x="7741282" y="7290916"/>
            <a:ext cx="7559675" cy="276999"/>
          </a:xfrm>
          <a:prstGeom prst="rect">
            <a:avLst/>
          </a:prstGeom>
        </p:spPr>
        <p:txBody>
          <a:bodyPr>
            <a:spAutoFit/>
          </a:bodyPr>
          <a:lstStyle/>
          <a:p>
            <a:r>
              <a:rPr lang="en-GB" altLang="ja-JP" sz="1200" dirty="0" err="1">
                <a:latin typeface="HG創英角ｺﾞｼｯｸUB" panose="020B0909000000000000" pitchFamily="49" charset="-128"/>
                <a:ea typeface="HG創英角ｺﾞｼｯｸUB" panose="020B0909000000000000" pitchFamily="49" charset="-128"/>
              </a:rPr>
              <a:t>NOx</a:t>
            </a:r>
            <a:r>
              <a:rPr lang="ja-JP" altLang="ja-JP" sz="1200" dirty="0">
                <a:latin typeface="HG創英角ｺﾞｼｯｸUB" panose="020B0909000000000000" pitchFamily="49" charset="-128"/>
                <a:ea typeface="HG創英角ｺﾞｼｯｸUB" panose="020B0909000000000000" pitchFamily="49" charset="-128"/>
              </a:rPr>
              <a:t>吸蔵還元触媒の硫黄被毒とリッチ</a:t>
            </a:r>
            <a:r>
              <a:rPr lang="en-GB" altLang="ja-JP" sz="1200" dirty="0">
                <a:latin typeface="HG創英角ｺﾞｼｯｸUB" panose="020B0909000000000000" pitchFamily="49" charset="-128"/>
                <a:ea typeface="HG創英角ｺﾞｼｯｸUB" panose="020B0909000000000000" pitchFamily="49" charset="-128"/>
              </a:rPr>
              <a:t>/</a:t>
            </a:r>
            <a:r>
              <a:rPr lang="ja-JP" altLang="ja-JP" sz="1200" dirty="0">
                <a:latin typeface="HG創英角ｺﾞｼｯｸUB" panose="020B0909000000000000" pitchFamily="49" charset="-128"/>
                <a:ea typeface="HG創英角ｺﾞｼｯｸUB" panose="020B0909000000000000" pitchFamily="49" charset="-128"/>
              </a:rPr>
              <a:t>リーンでの硫黄脱離ﾒｶﾆｽﾞﾑの解析</a:t>
            </a:r>
          </a:p>
        </p:txBody>
      </p:sp>
      <p:sp>
        <p:nvSpPr>
          <p:cNvPr id="126" name="正方形/長方形 125"/>
          <p:cNvSpPr/>
          <p:nvPr/>
        </p:nvSpPr>
        <p:spPr>
          <a:xfrm>
            <a:off x="7742238" y="7866980"/>
            <a:ext cx="5831693" cy="830997"/>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将来の厳しい欧州排気ガス規制対応後処理技術の一つである</a:t>
            </a:r>
            <a:r>
              <a:rPr lang="en-GB" altLang="ja-JP" sz="800" dirty="0">
                <a:latin typeface="ＭＳ Ｐ明朝" panose="02020600040205080304" pitchFamily="18" charset="-128"/>
                <a:ea typeface="ＭＳ Ｐ明朝" panose="02020600040205080304" pitchFamily="18" charset="-128"/>
              </a:rPr>
              <a:t>NO</a:t>
            </a:r>
            <a:r>
              <a:rPr lang="ja-JP" altLang="ja-JP" sz="800" dirty="0" err="1">
                <a:latin typeface="ＭＳ Ｐ明朝" panose="02020600040205080304" pitchFamily="18" charset="-128"/>
                <a:ea typeface="ＭＳ Ｐ明朝" panose="02020600040205080304" pitchFamily="18" charset="-128"/>
              </a:rPr>
              <a:t>ｘ</a:t>
            </a:r>
            <a:r>
              <a:rPr lang="ja-JP" altLang="ja-JP" sz="800" dirty="0">
                <a:latin typeface="ＭＳ Ｐ明朝" panose="02020600040205080304" pitchFamily="18" charset="-128"/>
                <a:ea typeface="ＭＳ Ｐ明朝" panose="02020600040205080304" pitchFamily="18" charset="-128"/>
              </a:rPr>
              <a:t>吸蔵還元触媒（</a:t>
            </a:r>
            <a:r>
              <a:rPr lang="en-GB" altLang="ja-JP" sz="800" dirty="0">
                <a:latin typeface="ＭＳ Ｐ明朝" panose="02020600040205080304" pitchFamily="18" charset="-128"/>
                <a:ea typeface="ＭＳ Ｐ明朝" panose="02020600040205080304" pitchFamily="18" charset="-128"/>
              </a:rPr>
              <a:t>NSR</a:t>
            </a:r>
            <a:r>
              <a:rPr lang="ja-JP" altLang="ja-JP" sz="800" dirty="0">
                <a:latin typeface="ＭＳ Ｐ明朝" panose="02020600040205080304" pitchFamily="18" charset="-128"/>
                <a:ea typeface="ＭＳ Ｐ明朝" panose="02020600040205080304" pitchFamily="18" charset="-128"/>
              </a:rPr>
              <a:t>）は燃料中の硫黄による性能劣化が大きな課題の一つである。この研究は</a:t>
            </a:r>
            <a:r>
              <a:rPr lang="en-GB" altLang="ja-JP" sz="800" dirty="0">
                <a:latin typeface="ＭＳ Ｐ明朝" panose="02020600040205080304" pitchFamily="18" charset="-128"/>
                <a:ea typeface="ＭＳ Ｐ明朝" panose="02020600040205080304" pitchFamily="18" charset="-128"/>
              </a:rPr>
              <a:t>NSR</a:t>
            </a:r>
            <a:r>
              <a:rPr lang="ja-JP" altLang="ja-JP" sz="800" dirty="0" err="1">
                <a:latin typeface="ＭＳ Ｐ明朝" panose="02020600040205080304" pitchFamily="18" charset="-128"/>
                <a:ea typeface="ＭＳ Ｐ明朝" panose="02020600040205080304" pitchFamily="18" charset="-128"/>
              </a:rPr>
              <a:t>の硫黄被毒</a:t>
            </a:r>
            <a:r>
              <a:rPr lang="ja-JP" altLang="ja-JP" sz="800" dirty="0">
                <a:latin typeface="ＭＳ Ｐ明朝" panose="02020600040205080304" pitchFamily="18" charset="-128"/>
                <a:ea typeface="ＭＳ Ｐ明朝" panose="02020600040205080304" pitchFamily="18" charset="-128"/>
              </a:rPr>
              <a:t>、および、リーン</a:t>
            </a:r>
            <a:r>
              <a:rPr lang="en-GB" altLang="ja-JP" sz="800" dirty="0">
                <a:latin typeface="ＭＳ Ｐ明朝" panose="02020600040205080304" pitchFamily="18" charset="-128"/>
                <a:ea typeface="ＭＳ Ｐ明朝" panose="02020600040205080304" pitchFamily="18" charset="-128"/>
              </a:rPr>
              <a:t>/</a:t>
            </a:r>
            <a:r>
              <a:rPr lang="ja-JP" altLang="ja-JP" sz="800" dirty="0">
                <a:latin typeface="ＭＳ Ｐ明朝" panose="02020600040205080304" pitchFamily="18" charset="-128"/>
                <a:ea typeface="ＭＳ Ｐ明朝" panose="02020600040205080304" pitchFamily="18" charset="-128"/>
              </a:rPr>
              <a:t>リッチ条件下での硫黄脱離現象に対し、合成ガスベンチ（</a:t>
            </a:r>
            <a:r>
              <a:rPr lang="en-GB" altLang="ja-JP" sz="800" dirty="0">
                <a:latin typeface="ＭＳ Ｐ明朝" panose="02020600040205080304" pitchFamily="18" charset="-128"/>
                <a:ea typeface="ＭＳ Ｐ明朝" panose="02020600040205080304" pitchFamily="18" charset="-128"/>
              </a:rPr>
              <a:t>SGB</a:t>
            </a:r>
            <a:r>
              <a:rPr lang="ja-JP" altLang="ja-JP" sz="800" dirty="0">
                <a:latin typeface="ＭＳ Ｐ明朝" panose="02020600040205080304" pitchFamily="18" charset="-128"/>
                <a:ea typeface="ＭＳ Ｐ明朝" panose="02020600040205080304" pitchFamily="18" charset="-128"/>
              </a:rPr>
              <a:t>）での実験を通し、新たに開発・同定した物理化学的モデルに着目。硫黄は触媒床温に応じて三つの異なるサイトに吸着・吸蔵されることを初めて明らかにした。また、このモデルは硫黄被毒回復（</a:t>
            </a:r>
            <a:r>
              <a:rPr lang="en-GB" altLang="ja-JP" sz="800" dirty="0">
                <a:latin typeface="ＭＳ Ｐ明朝" panose="02020600040205080304" pitchFamily="18" charset="-128"/>
                <a:ea typeface="ＭＳ Ｐ明朝" panose="02020600040205080304" pitchFamily="18" charset="-128"/>
              </a:rPr>
              <a:t>De-</a:t>
            </a:r>
            <a:r>
              <a:rPr lang="en-GB" altLang="ja-JP" sz="800" dirty="0" err="1">
                <a:latin typeface="ＭＳ Ｐ明朝" panose="02020600040205080304" pitchFamily="18" charset="-128"/>
                <a:ea typeface="ＭＳ Ｐ明朝" panose="02020600040205080304" pitchFamily="18" charset="-128"/>
              </a:rPr>
              <a:t>SOx</a:t>
            </a:r>
            <a:r>
              <a:rPr lang="ja-JP" altLang="ja-JP" sz="800" dirty="0">
                <a:latin typeface="ＭＳ Ｐ明朝" panose="02020600040205080304" pitchFamily="18" charset="-128"/>
                <a:ea typeface="ＭＳ Ｐ明朝" panose="02020600040205080304" pitchFamily="18" charset="-128"/>
              </a:rPr>
              <a:t>）手法開発に対し有効な精度と実用的な速さを確保、実運転条件における硫黄被毒挙動および</a:t>
            </a:r>
            <a:r>
              <a:rPr lang="en-GB" altLang="ja-JP" sz="800" dirty="0">
                <a:latin typeface="ＭＳ Ｐ明朝" panose="02020600040205080304" pitchFamily="18" charset="-128"/>
                <a:ea typeface="ＭＳ Ｐ明朝" panose="02020600040205080304" pitchFamily="18" charset="-128"/>
              </a:rPr>
              <a:t>DPF</a:t>
            </a:r>
            <a:r>
              <a:rPr lang="ja-JP" altLang="ja-JP" sz="800" dirty="0">
                <a:latin typeface="ＭＳ Ｐ明朝" panose="02020600040205080304" pitchFamily="18" charset="-128"/>
                <a:ea typeface="ＭＳ Ｐ明朝" panose="02020600040205080304" pitchFamily="18" charset="-128"/>
              </a:rPr>
              <a:t>の</a:t>
            </a:r>
            <a:r>
              <a:rPr lang="en-GB" altLang="ja-JP" sz="800" dirty="0">
                <a:latin typeface="ＭＳ Ｐ明朝" panose="02020600040205080304" pitchFamily="18" charset="-128"/>
                <a:ea typeface="ＭＳ Ｐ明朝" panose="02020600040205080304" pitchFamily="18" charset="-128"/>
              </a:rPr>
              <a:t>PM</a:t>
            </a:r>
            <a:r>
              <a:rPr lang="ja-JP" altLang="ja-JP" sz="800" dirty="0">
                <a:latin typeface="ＭＳ Ｐ明朝" panose="02020600040205080304" pitchFamily="18" charset="-128"/>
                <a:ea typeface="ＭＳ Ｐ明朝" panose="02020600040205080304" pitchFamily="18" charset="-128"/>
              </a:rPr>
              <a:t>再生時の</a:t>
            </a:r>
            <a:r>
              <a:rPr lang="en-GB" altLang="ja-JP" sz="800" dirty="0">
                <a:latin typeface="ＭＳ Ｐ明朝" panose="02020600040205080304" pitchFamily="18" charset="-128"/>
                <a:ea typeface="ＭＳ Ｐ明朝" panose="02020600040205080304" pitchFamily="18" charset="-128"/>
              </a:rPr>
              <a:t>S</a:t>
            </a:r>
            <a:r>
              <a:rPr lang="ja-JP" altLang="ja-JP" sz="800" dirty="0">
                <a:latin typeface="ＭＳ Ｐ明朝" panose="02020600040205080304" pitchFamily="18" charset="-128"/>
                <a:ea typeface="ＭＳ Ｐ明朝" panose="02020600040205080304" pitchFamily="18" charset="-128"/>
              </a:rPr>
              <a:t>被毒の触媒内空間分布に及ぼす影響を解析した。この知見より、効率的な</a:t>
            </a:r>
            <a:r>
              <a:rPr lang="en-GB" altLang="ja-JP" sz="800" dirty="0">
                <a:latin typeface="ＭＳ Ｐ明朝" panose="02020600040205080304" pitchFamily="18" charset="-128"/>
                <a:ea typeface="ＭＳ Ｐ明朝" panose="02020600040205080304" pitchFamily="18" charset="-128"/>
              </a:rPr>
              <a:t>De-</a:t>
            </a:r>
            <a:r>
              <a:rPr lang="en-GB" altLang="ja-JP" sz="800" dirty="0" err="1">
                <a:latin typeface="ＭＳ Ｐ明朝" panose="02020600040205080304" pitchFamily="18" charset="-128"/>
                <a:ea typeface="ＭＳ Ｐ明朝" panose="02020600040205080304" pitchFamily="18" charset="-128"/>
              </a:rPr>
              <a:t>SOx</a:t>
            </a:r>
            <a:r>
              <a:rPr lang="ja-JP" altLang="ja-JP" sz="800" dirty="0">
                <a:latin typeface="ＭＳ Ｐ明朝" panose="02020600040205080304" pitchFamily="18" charset="-128"/>
                <a:ea typeface="ＭＳ Ｐ明朝" panose="02020600040205080304" pitchFamily="18" charset="-128"/>
              </a:rPr>
              <a:t>手法の提案、また、将来の</a:t>
            </a:r>
            <a:r>
              <a:rPr lang="en-GB" altLang="ja-JP" sz="800" dirty="0">
                <a:latin typeface="ＭＳ Ｐ明朝" panose="02020600040205080304" pitchFamily="18" charset="-128"/>
                <a:ea typeface="ＭＳ Ｐ明朝" panose="02020600040205080304" pitchFamily="18" charset="-128"/>
              </a:rPr>
              <a:t>NSR</a:t>
            </a:r>
            <a:r>
              <a:rPr lang="ja-JP" altLang="ja-JP" sz="800" dirty="0">
                <a:latin typeface="ＭＳ Ｐ明朝" panose="02020600040205080304" pitchFamily="18" charset="-128"/>
                <a:ea typeface="ＭＳ Ｐ明朝" panose="02020600040205080304" pitchFamily="18" charset="-128"/>
              </a:rPr>
              <a:t>システムの開発期間短縮、コスト低減および燃費低減の可能性を示した。</a:t>
            </a:r>
          </a:p>
        </p:txBody>
      </p:sp>
      <p:sp>
        <p:nvSpPr>
          <p:cNvPr id="127" name="正方形/長方形 126"/>
          <p:cNvSpPr/>
          <p:nvPr/>
        </p:nvSpPr>
        <p:spPr>
          <a:xfrm>
            <a:off x="7922927" y="7542944"/>
            <a:ext cx="5547717" cy="338554"/>
          </a:xfrm>
          <a:prstGeom prst="rect">
            <a:avLst/>
          </a:prstGeom>
        </p:spPr>
        <p:txBody>
          <a:bodyPr wrap="square">
            <a:spAutoFit/>
          </a:bodyPr>
          <a:lstStyle/>
          <a:p>
            <a:r>
              <a:rPr lang="en-GB" altLang="ja-JP" sz="800" dirty="0" smtClean="0">
                <a:latin typeface="Century" panose="02040604050505020304" pitchFamily="18" charset="0"/>
              </a:rPr>
              <a:t>TME Powertrain Div.    </a:t>
            </a:r>
            <a:r>
              <a:rPr lang="zh-CN" altLang="ja-JP" sz="800" dirty="0" smtClean="0">
                <a:latin typeface="Century" panose="02040604050505020304" pitchFamily="18" charset="0"/>
              </a:rPr>
              <a:t>○</a:t>
            </a:r>
            <a:r>
              <a:rPr lang="en-GB" altLang="ja-JP" sz="800" dirty="0" smtClean="0">
                <a:latin typeface="Century" panose="02040604050505020304" pitchFamily="18" charset="0"/>
              </a:rPr>
              <a:t>Francois </a:t>
            </a:r>
            <a:r>
              <a:rPr lang="en-GB" altLang="ja-JP" sz="800" dirty="0" err="1">
                <a:latin typeface="Century" panose="02040604050505020304" pitchFamily="18" charset="0"/>
              </a:rPr>
              <a:t>Lafossas</a:t>
            </a:r>
            <a:r>
              <a:rPr lang="en-GB" altLang="ja-JP" sz="800" dirty="0">
                <a:latin typeface="Century" panose="02040604050505020304" pitchFamily="18" charset="0"/>
              </a:rPr>
              <a:t>, </a:t>
            </a:r>
            <a:r>
              <a:rPr lang="en-GB" altLang="ja-JP" sz="800" dirty="0" smtClean="0">
                <a:latin typeface="Century" panose="02040604050505020304" pitchFamily="18" charset="0"/>
              </a:rPr>
              <a:t>Ali </a:t>
            </a:r>
            <a:r>
              <a:rPr lang="en-GB" altLang="ja-JP" sz="800" dirty="0" err="1">
                <a:latin typeface="Century" panose="02040604050505020304" pitchFamily="18" charset="0"/>
              </a:rPr>
              <a:t>Mohammadi</a:t>
            </a:r>
            <a:r>
              <a:rPr lang="en-GB" altLang="ja-JP" sz="800" dirty="0">
                <a:latin typeface="Century" panose="02040604050505020304" pitchFamily="18" charset="0"/>
              </a:rPr>
              <a:t>, </a:t>
            </a:r>
            <a:endParaRPr lang="ja-JP" altLang="ja-JP" sz="800" dirty="0">
              <a:latin typeface="Century" panose="02040604050505020304" pitchFamily="18" charset="0"/>
            </a:endParaRPr>
          </a:p>
          <a:p>
            <a:r>
              <a:rPr lang="ja-JP" altLang="en-US" sz="800" dirty="0" smtClean="0">
                <a:latin typeface="Century" panose="02040604050505020304" pitchFamily="18" charset="0"/>
              </a:rPr>
              <a:t>エンジン制御システム開発部</a:t>
            </a:r>
            <a:r>
              <a:rPr lang="en-GB" altLang="ja-JP" sz="800" dirty="0" smtClean="0">
                <a:latin typeface="Century" panose="02040604050505020304" pitchFamily="18" charset="0"/>
              </a:rPr>
              <a:t>  </a:t>
            </a:r>
            <a:r>
              <a:rPr lang="ja-JP" altLang="en-US" sz="800" dirty="0" smtClean="0">
                <a:latin typeface="Century" panose="02040604050505020304" pitchFamily="18" charset="0"/>
              </a:rPr>
              <a:t>吉田　耕平</a:t>
            </a:r>
            <a:r>
              <a:rPr lang="en-GB" altLang="ja-JP" sz="800" dirty="0" smtClean="0">
                <a:latin typeface="Century" panose="02040604050505020304" pitchFamily="18" charset="0"/>
              </a:rPr>
              <a:t>, </a:t>
            </a:r>
            <a:r>
              <a:rPr lang="ja-JP" altLang="en-US" sz="800" dirty="0" smtClean="0">
                <a:latin typeface="Century" panose="02040604050505020304" pitchFamily="18" charset="0"/>
              </a:rPr>
              <a:t>飯田　真豪</a:t>
            </a:r>
            <a:endParaRPr lang="ja-JP" altLang="en-US" sz="800" dirty="0">
              <a:latin typeface="Century" panose="02040604050505020304" pitchFamily="18" charset="0"/>
            </a:endParaRPr>
          </a:p>
        </p:txBody>
      </p:sp>
      <p:sp>
        <p:nvSpPr>
          <p:cNvPr id="128" name="正方形/長方形 127"/>
          <p:cNvSpPr/>
          <p:nvPr/>
        </p:nvSpPr>
        <p:spPr>
          <a:xfrm>
            <a:off x="7734624" y="9449411"/>
            <a:ext cx="7064051" cy="830997"/>
          </a:xfrm>
          <a:prstGeom prst="rect">
            <a:avLst/>
          </a:prstGeom>
        </p:spPr>
        <p:txBody>
          <a:bodyPr wrap="square">
            <a:spAutoFit/>
          </a:bodyPr>
          <a:lstStyle/>
          <a:p>
            <a:r>
              <a:rPr lang="en-US" altLang="ja-JP" sz="800" dirty="0" smtClean="0">
                <a:latin typeface="Century" panose="02040604050505020304" pitchFamily="18" charset="0"/>
              </a:rPr>
              <a:t>This work focused on the usage of a newly developed </a:t>
            </a:r>
            <a:r>
              <a:rPr lang="en-US" altLang="ja-JP" sz="800" dirty="0" err="1" smtClean="0">
                <a:latin typeface="Century" panose="02040604050505020304" pitchFamily="18" charset="0"/>
              </a:rPr>
              <a:t>physico</a:t>
            </a:r>
            <a:r>
              <a:rPr lang="en-US" altLang="ja-JP" sz="800" dirty="0" smtClean="0">
                <a:latin typeface="Century" panose="02040604050505020304" pitchFamily="18" charset="0"/>
              </a:rPr>
              <a:t>-chemical model for </a:t>
            </a:r>
            <a:r>
              <a:rPr lang="en-US" altLang="ja-JP" sz="800" dirty="0" err="1" smtClean="0">
                <a:latin typeface="Century" panose="02040604050505020304" pitchFamily="18" charset="0"/>
              </a:rPr>
              <a:t>sulfation</a:t>
            </a:r>
            <a:r>
              <a:rPr lang="en-US" altLang="ja-JP" sz="800" dirty="0" smtClean="0">
                <a:latin typeface="Century" panose="02040604050505020304" pitchFamily="18" charset="0"/>
              </a:rPr>
              <a:t> and lean/rich </a:t>
            </a:r>
            <a:r>
              <a:rPr lang="en-US" altLang="ja-JP" sz="800" dirty="0" err="1" smtClean="0">
                <a:latin typeface="Century" panose="02040604050505020304" pitchFamily="18" charset="0"/>
              </a:rPr>
              <a:t>desulfation</a:t>
            </a:r>
            <a:r>
              <a:rPr lang="en-US" altLang="ja-JP" sz="800" dirty="0" smtClean="0">
                <a:latin typeface="Century" panose="02040604050505020304" pitchFamily="18" charset="0"/>
              </a:rPr>
              <a:t> process of a </a:t>
            </a:r>
            <a:r>
              <a:rPr lang="en-US" altLang="ja-JP" sz="800" dirty="0" err="1" smtClean="0">
                <a:latin typeface="Century" panose="02040604050505020304" pitchFamily="18" charset="0"/>
              </a:rPr>
              <a:t>Nox</a:t>
            </a:r>
            <a:r>
              <a:rPr lang="en-US" altLang="ja-JP" sz="800" dirty="0" smtClean="0">
                <a:latin typeface="Century" panose="02040604050505020304" pitchFamily="18" charset="0"/>
              </a:rPr>
              <a:t> Storage and Reduction (NSR) catalyst, developed and calibrated using data obtained from Synthetic Gas Bench (SGB) experiments. It was clarified that depending on the catalyst temperature, sulfur  can be stored on three different storage sites. During lean/rich </a:t>
            </a:r>
            <a:r>
              <a:rPr lang="en-US" altLang="ja-JP" sz="800" dirty="0" err="1" smtClean="0">
                <a:latin typeface="Century" panose="02040604050505020304" pitchFamily="18" charset="0"/>
              </a:rPr>
              <a:t>desulfation</a:t>
            </a:r>
            <a:r>
              <a:rPr lang="en-US" altLang="ja-JP" sz="800" dirty="0" smtClean="0">
                <a:latin typeface="Century" panose="02040604050505020304" pitchFamily="18" charset="0"/>
              </a:rPr>
              <a:t>, sulfur is released from the front part of the NSR catalyst and is re-adsorbed on the rear part. As a first step, the HSR model was used to evaluate sulfur storage location under realistic driving condition within De-Sox regeneration interval. Then, De-Sox regeneration performance and impact on sulfur spatial location was investigated.</a:t>
            </a:r>
            <a:endParaRPr lang="ja-JP" altLang="en-US" sz="800" dirty="0">
              <a:latin typeface="Century" panose="02040604050505020304" pitchFamily="18" charset="0"/>
            </a:endParaRPr>
          </a:p>
        </p:txBody>
      </p:sp>
      <p:sp>
        <p:nvSpPr>
          <p:cNvPr id="129" name="正方形/長方形 128"/>
          <p:cNvSpPr/>
          <p:nvPr/>
        </p:nvSpPr>
        <p:spPr>
          <a:xfrm>
            <a:off x="7745716" y="8623064"/>
            <a:ext cx="7052960" cy="461665"/>
          </a:xfrm>
          <a:prstGeom prst="rect">
            <a:avLst/>
          </a:prstGeom>
        </p:spPr>
        <p:txBody>
          <a:bodyPr wrap="square">
            <a:spAutoFit/>
          </a:bodyPr>
          <a:lstStyle/>
          <a:p>
            <a:r>
              <a:rPr lang="en-US" altLang="ja-JP" sz="1200" dirty="0">
                <a:latin typeface="Century" panose="02040604050505020304" pitchFamily="18" charset="0"/>
              </a:rPr>
              <a:t>Evaluation of </a:t>
            </a:r>
            <a:r>
              <a:rPr lang="en-US" altLang="ja-JP" sz="1200" dirty="0" err="1">
                <a:latin typeface="Century" panose="02040604050505020304" pitchFamily="18" charset="0"/>
              </a:rPr>
              <a:t>sulfation</a:t>
            </a:r>
            <a:r>
              <a:rPr lang="en-US" altLang="ja-JP" sz="1200" dirty="0">
                <a:latin typeface="Century" panose="02040604050505020304" pitchFamily="18" charset="0"/>
              </a:rPr>
              <a:t> and lean/rich </a:t>
            </a:r>
            <a:r>
              <a:rPr lang="en-US" altLang="ja-JP" sz="1200" dirty="0" err="1">
                <a:latin typeface="Century" panose="02040604050505020304" pitchFamily="18" charset="0"/>
              </a:rPr>
              <a:t>desulfation</a:t>
            </a:r>
            <a:r>
              <a:rPr lang="en-US" altLang="ja-JP" sz="1200" dirty="0">
                <a:latin typeface="Century" panose="02040604050505020304" pitchFamily="18" charset="0"/>
              </a:rPr>
              <a:t> of a </a:t>
            </a:r>
            <a:r>
              <a:rPr lang="en-US" altLang="ja-JP" sz="1200" dirty="0" err="1">
                <a:latin typeface="Century" panose="02040604050505020304" pitchFamily="18" charset="0"/>
              </a:rPr>
              <a:t>Nox</a:t>
            </a:r>
            <a:r>
              <a:rPr lang="en-US" altLang="ja-JP" sz="1200" dirty="0">
                <a:latin typeface="Century" panose="02040604050505020304" pitchFamily="18" charset="0"/>
              </a:rPr>
              <a:t> storage reduction catalyst under transient driving cycle using and advanced NSR </a:t>
            </a:r>
            <a:endParaRPr lang="ja-JP" altLang="ja-JP" sz="1200" dirty="0">
              <a:latin typeface="Century" panose="02040604050505020304" pitchFamily="18" charset="0"/>
            </a:endParaRPr>
          </a:p>
        </p:txBody>
      </p:sp>
      <p:pic>
        <p:nvPicPr>
          <p:cNvPr id="130" name="Picture 2" descr="C:\Users\1447395\Documents\ト技会\研発プログラムデータ\7_dul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35915" y="1325757"/>
            <a:ext cx="907620" cy="1134075"/>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3" descr="C:\Users\1447395\Documents\ト技会\研発プログラムデータ\8_Joseph_Djugas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65878" y="1373614"/>
            <a:ext cx="864723" cy="1101145"/>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8314" y="4405079"/>
            <a:ext cx="1023349" cy="112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55179" y="4410596"/>
            <a:ext cx="869949" cy="110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2"/>
          <p:cNvPicPr>
            <a:picLocks noChangeAspect="1"/>
          </p:cNvPicPr>
          <p:nvPr/>
        </p:nvPicPr>
        <p:blipFill>
          <a:blip r:embed="rId6"/>
          <a:stretch>
            <a:fillRect/>
          </a:stretch>
        </p:blipFill>
        <p:spPr>
          <a:xfrm>
            <a:off x="6278314" y="7651651"/>
            <a:ext cx="1080120" cy="979632"/>
          </a:xfrm>
          <a:prstGeom prst="rect">
            <a:avLst/>
          </a:prstGeom>
        </p:spPr>
      </p:pic>
      <p:pic>
        <p:nvPicPr>
          <p:cNvPr id="135" name="Picture 6" descr="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648741" y="7585499"/>
            <a:ext cx="8794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正方形/長方形 135"/>
          <p:cNvSpPr/>
          <p:nvPr/>
        </p:nvSpPr>
        <p:spPr>
          <a:xfrm>
            <a:off x="439585" y="7326920"/>
            <a:ext cx="2185214" cy="276999"/>
          </a:xfrm>
          <a:prstGeom prst="rect">
            <a:avLst/>
          </a:prstGeom>
        </p:spPr>
        <p:txBody>
          <a:bodyPr wrap="none">
            <a:spAutoFit/>
          </a:bodyPr>
          <a:lstStyle/>
          <a:p>
            <a:pPr lvl="0" fontAlgn="auto">
              <a:spcBef>
                <a:spcPts val="0"/>
              </a:spcBef>
              <a:spcAft>
                <a:spcPts val="0"/>
              </a:spcAft>
              <a:defRPr sz="1000"/>
            </a:pPr>
            <a:r>
              <a:rPr lang="ja-JP" altLang="en-US" sz="1200" dirty="0">
                <a:latin typeface="HG創英角ｺﾞｼｯｸUB" panose="020B0909000000000000" pitchFamily="49" charset="-128"/>
                <a:ea typeface="HG創英角ｺﾞｼｯｸUB" panose="020B0909000000000000" pitchFamily="49" charset="-128"/>
              </a:rPr>
              <a:t>図面変化点比較ツールの開発</a:t>
            </a:r>
            <a:endParaRPr kumimoji="0" lang="en-GB" altLang="ja-JP" sz="1200" b="1" kern="0" dirty="0">
              <a:solidFill>
                <a:srgbClr val="000000"/>
              </a:solidFill>
              <a:latin typeface="HG創英角ｺﾞｼｯｸUB" panose="020B0909000000000000" pitchFamily="49" charset="-128"/>
              <a:ea typeface="HG創英角ｺﾞｼｯｸUB" panose="020B0909000000000000" pitchFamily="49" charset="-128"/>
            </a:endParaRPr>
          </a:p>
        </p:txBody>
      </p:sp>
      <p:sp>
        <p:nvSpPr>
          <p:cNvPr id="137" name="正方形/長方形 136"/>
          <p:cNvSpPr/>
          <p:nvPr/>
        </p:nvSpPr>
        <p:spPr>
          <a:xfrm>
            <a:off x="514569" y="7517973"/>
            <a:ext cx="2723823" cy="261610"/>
          </a:xfrm>
          <a:prstGeom prst="rect">
            <a:avLst/>
          </a:prstGeom>
        </p:spPr>
        <p:txBody>
          <a:bodyPr wrap="none">
            <a:spAutoFit/>
          </a:bodyPr>
          <a:lstStyle/>
          <a:p>
            <a:pPr lvl="0" fontAlgn="auto">
              <a:spcBef>
                <a:spcPts val="0"/>
              </a:spcBef>
              <a:spcAft>
                <a:spcPts val="0"/>
              </a:spcAft>
              <a:defRPr sz="1000"/>
            </a:pPr>
            <a:r>
              <a:rPr lang="ja-JP" altLang="en-US" sz="1100" dirty="0" err="1" smtClean="0">
                <a:latin typeface="HG創英角ｺﾞｼｯｸUB" panose="020B0909000000000000" pitchFamily="49" charset="-128"/>
                <a:ea typeface="HG創英角ｺﾞｼｯｸUB" panose="020B0909000000000000" pitchFamily="49" charset="-128"/>
              </a:rPr>
              <a:t>ー</a:t>
            </a:r>
            <a:r>
              <a:rPr lang="ja-JP" altLang="en-US" sz="1100" dirty="0" smtClean="0">
                <a:latin typeface="HG創英角ｺﾞｼｯｸUB" panose="020B0909000000000000" pitchFamily="49" charset="-128"/>
                <a:ea typeface="HG創英角ｺﾞｼｯｸUB" panose="020B0909000000000000" pitchFamily="49" charset="-128"/>
              </a:rPr>
              <a:t>　開発</a:t>
            </a:r>
            <a:r>
              <a:rPr lang="ja-JP" altLang="en-US" sz="1100" dirty="0">
                <a:latin typeface="HG創英角ｺﾞｼｯｸUB" panose="020B0909000000000000" pitchFamily="49" charset="-128"/>
                <a:ea typeface="HG創英角ｺﾞｼｯｸUB" panose="020B0909000000000000" pitchFamily="49" charset="-128"/>
              </a:rPr>
              <a:t>の観点とメリットに</a:t>
            </a:r>
            <a:r>
              <a:rPr lang="ja-JP" altLang="en-US" sz="1100" dirty="0" smtClean="0">
                <a:latin typeface="HG創英角ｺﾞｼｯｸUB" panose="020B0909000000000000" pitchFamily="49" charset="-128"/>
                <a:ea typeface="HG創英角ｺﾞｼｯｸUB" panose="020B0909000000000000" pitchFamily="49" charset="-128"/>
              </a:rPr>
              <a:t>ついて　ー</a:t>
            </a:r>
            <a:endParaRPr kumimoji="0" lang="en-GB" altLang="ja-JP" sz="1100" b="1" kern="0" dirty="0">
              <a:solidFill>
                <a:srgbClr val="000000"/>
              </a:solidFill>
              <a:latin typeface="HG創英角ｺﾞｼｯｸUB" panose="020B0909000000000000" pitchFamily="49" charset="-128"/>
              <a:ea typeface="HG創英角ｺﾞｼｯｸUB" panose="020B0909000000000000" pitchFamily="49" charset="-128"/>
            </a:endParaRPr>
          </a:p>
        </p:txBody>
      </p:sp>
      <p:sp>
        <p:nvSpPr>
          <p:cNvPr id="138" name="正方形/長方形 137"/>
          <p:cNvSpPr/>
          <p:nvPr/>
        </p:nvSpPr>
        <p:spPr>
          <a:xfrm>
            <a:off x="576486" y="5886760"/>
            <a:ext cx="4503614" cy="215444"/>
          </a:xfrm>
          <a:prstGeom prst="rect">
            <a:avLst/>
          </a:prstGeom>
        </p:spPr>
        <p:txBody>
          <a:bodyPr wrap="square">
            <a:spAutoFit/>
          </a:bodyPr>
          <a:lstStyle/>
          <a:p>
            <a:r>
              <a:rPr lang="en-US" altLang="ja-JP" sz="800" dirty="0" smtClean="0">
                <a:latin typeface="Century" panose="02040604050505020304" pitchFamily="18" charset="0"/>
              </a:rPr>
              <a:t>TME Battery AT, Advanced </a:t>
            </a:r>
            <a:r>
              <a:rPr lang="en-US" altLang="ja-JP" sz="800" dirty="0">
                <a:latin typeface="Century" panose="02040604050505020304" pitchFamily="18" charset="0"/>
              </a:rPr>
              <a:t>Technology </a:t>
            </a:r>
            <a:r>
              <a:rPr lang="en-US" altLang="ja-JP" sz="800" dirty="0" smtClean="0">
                <a:latin typeface="Century" panose="02040604050505020304" pitchFamily="18" charset="0"/>
              </a:rPr>
              <a:t>1</a:t>
            </a:r>
            <a:r>
              <a:rPr lang="ja-JP" altLang="en-US" sz="800" dirty="0" smtClean="0">
                <a:latin typeface="Century" panose="02040604050505020304" pitchFamily="18" charset="0"/>
              </a:rPr>
              <a:t>　　</a:t>
            </a:r>
            <a:r>
              <a:rPr lang="ja-JP" altLang="ja-JP" sz="800" dirty="0" smtClean="0">
                <a:latin typeface="ＭＳ Ｐ明朝" panose="02020600040205080304" pitchFamily="18" charset="-128"/>
                <a:ea typeface="ＭＳ Ｐ明朝" panose="02020600040205080304" pitchFamily="18" charset="-128"/>
              </a:rPr>
              <a:t>○</a:t>
            </a:r>
            <a:r>
              <a:rPr lang="en-US" altLang="ja-JP" sz="800" dirty="0" err="1" smtClean="0">
                <a:latin typeface="Century" panose="02040604050505020304" pitchFamily="18" charset="0"/>
                <a:ea typeface="ＭＳ Ｐ明朝" panose="02020600040205080304" pitchFamily="18" charset="-128"/>
              </a:rPr>
              <a:t>Chihiro</a:t>
            </a:r>
            <a:r>
              <a:rPr lang="en-US" altLang="ja-JP" sz="800" dirty="0" smtClean="0">
                <a:latin typeface="Century" panose="02040604050505020304" pitchFamily="18" charset="0"/>
                <a:ea typeface="ＭＳ Ｐ明朝" panose="02020600040205080304" pitchFamily="18" charset="-128"/>
              </a:rPr>
              <a:t> </a:t>
            </a:r>
            <a:r>
              <a:rPr lang="en-US" altLang="ja-JP" sz="800" dirty="0" err="1" smtClean="0">
                <a:latin typeface="Century" panose="02040604050505020304" pitchFamily="18" charset="0"/>
                <a:ea typeface="ＭＳ Ｐ明朝" panose="02020600040205080304" pitchFamily="18" charset="-128"/>
              </a:rPr>
              <a:t>Yada</a:t>
            </a:r>
            <a:endParaRPr lang="ja-JP" altLang="ja-JP" sz="800" dirty="0">
              <a:latin typeface="Century" panose="02040604050505020304" pitchFamily="18" charset="0"/>
              <a:ea typeface="ＭＳ Ｐ明朝" panose="02020600040205080304" pitchFamily="18" charset="-128"/>
            </a:endParaRPr>
          </a:p>
        </p:txBody>
      </p:sp>
      <p:sp>
        <p:nvSpPr>
          <p:cNvPr id="139" name="正方形/長方形 138"/>
          <p:cNvSpPr/>
          <p:nvPr/>
        </p:nvSpPr>
        <p:spPr>
          <a:xfrm>
            <a:off x="754673" y="2703890"/>
            <a:ext cx="5366429" cy="338554"/>
          </a:xfrm>
          <a:prstGeom prst="rect">
            <a:avLst/>
          </a:prstGeom>
        </p:spPr>
        <p:txBody>
          <a:bodyPr wrap="square">
            <a:spAutoFit/>
          </a:bodyPr>
          <a:lstStyle/>
          <a:p>
            <a:r>
              <a:rPr lang="en-US" altLang="ja-JP" sz="800" dirty="0" smtClean="0">
                <a:latin typeface="Century" panose="02040604050505020304" pitchFamily="18" charset="0"/>
              </a:rPr>
              <a:t>TEMA  TTC Materials </a:t>
            </a:r>
            <a:r>
              <a:rPr lang="en-US" altLang="ja-JP" sz="800" dirty="0">
                <a:latin typeface="Century" panose="02040604050505020304" pitchFamily="18" charset="0"/>
              </a:rPr>
              <a:t>Engineering Div</a:t>
            </a:r>
            <a:r>
              <a:rPr lang="en-US" altLang="ja-JP" sz="800" dirty="0" smtClean="0">
                <a:latin typeface="Century" panose="02040604050505020304" pitchFamily="18" charset="0"/>
              </a:rPr>
              <a:t>.</a:t>
            </a:r>
            <a:r>
              <a:rPr lang="ja-JP" altLang="en-US" sz="800" dirty="0" smtClean="0">
                <a:latin typeface="Century" panose="02040604050505020304" pitchFamily="18" charset="0"/>
              </a:rPr>
              <a:t>　</a:t>
            </a:r>
            <a:r>
              <a:rPr lang="ja-JP" altLang="en-US" sz="800" dirty="0" smtClean="0">
                <a:latin typeface="Century" panose="02040604050505020304" pitchFamily="18" charset="0"/>
                <a:ea typeface="ＭＳ Ｐ明朝" panose="02020600040205080304" pitchFamily="18" charset="-128"/>
              </a:rPr>
              <a:t>○</a:t>
            </a:r>
            <a:r>
              <a:rPr lang="en-US" altLang="ja-JP" sz="800" dirty="0" smtClean="0">
                <a:latin typeface="Century" panose="02040604050505020304" pitchFamily="18" charset="0"/>
              </a:rPr>
              <a:t>Matthew </a:t>
            </a:r>
            <a:r>
              <a:rPr lang="en-US" altLang="ja-JP" sz="800" dirty="0" err="1" smtClean="0">
                <a:latin typeface="Century" panose="02040604050505020304" pitchFamily="18" charset="0"/>
              </a:rPr>
              <a:t>Dula</a:t>
            </a:r>
            <a:r>
              <a:rPr lang="en-US" altLang="ja-JP" sz="800" dirty="0" smtClean="0">
                <a:latin typeface="Century" panose="02040604050505020304" pitchFamily="18" charset="0"/>
              </a:rPr>
              <a:t>, Nicole </a:t>
            </a:r>
            <a:r>
              <a:rPr lang="en-US" altLang="ja-JP" sz="800" dirty="0" err="1" smtClean="0">
                <a:latin typeface="Century" panose="02040604050505020304" pitchFamily="18" charset="0"/>
              </a:rPr>
              <a:t>VanBelle</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Prasanth</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Mohankumar</a:t>
            </a:r>
            <a:endParaRPr lang="en-US" altLang="ja-JP" sz="800" dirty="0" smtClean="0">
              <a:latin typeface="Century" panose="02040604050505020304" pitchFamily="18" charset="0"/>
            </a:endParaRPr>
          </a:p>
          <a:p>
            <a:r>
              <a:rPr lang="en-US" altLang="ja-JP" sz="800" dirty="0" smtClean="0">
                <a:latin typeface="Century" panose="02040604050505020304" pitchFamily="18" charset="0"/>
              </a:rPr>
              <a:t>TEMA QD</a:t>
            </a:r>
            <a:r>
              <a:rPr lang="ja-JP" altLang="en-US" sz="800" dirty="0" smtClean="0">
                <a:latin typeface="Century" panose="02040604050505020304" pitchFamily="18" charset="0"/>
              </a:rPr>
              <a:t>　　　　　　　　　　　　　　　　　　　　　　　</a:t>
            </a:r>
            <a:r>
              <a:rPr lang="en-US" altLang="ja-JP" sz="800" dirty="0">
                <a:latin typeface="Century" panose="02040604050505020304" pitchFamily="18" charset="0"/>
              </a:rPr>
              <a:t>Heather </a:t>
            </a:r>
            <a:r>
              <a:rPr lang="en-US" altLang="ja-JP" sz="800" dirty="0" err="1">
                <a:latin typeface="Century" panose="02040604050505020304" pitchFamily="18" charset="0"/>
              </a:rPr>
              <a:t>Eich</a:t>
            </a:r>
            <a:endParaRPr lang="ja-JP" altLang="en-US" sz="800" dirty="0">
              <a:latin typeface="Century" panose="02040604050505020304" pitchFamily="18" charset="0"/>
            </a:endParaRPr>
          </a:p>
        </p:txBody>
      </p:sp>
      <p:sp>
        <p:nvSpPr>
          <p:cNvPr id="140" name="正方形/長方形 139"/>
          <p:cNvSpPr/>
          <p:nvPr/>
        </p:nvSpPr>
        <p:spPr>
          <a:xfrm>
            <a:off x="9250656" y="2754992"/>
            <a:ext cx="4431286" cy="215444"/>
          </a:xfrm>
          <a:prstGeom prst="rect">
            <a:avLst/>
          </a:prstGeom>
        </p:spPr>
        <p:txBody>
          <a:bodyPr wrap="square">
            <a:spAutoFit/>
          </a:bodyPr>
          <a:lstStyle/>
          <a:p>
            <a:r>
              <a:rPr lang="en-US" altLang="ja-JP" sz="800" dirty="0" smtClean="0">
                <a:latin typeface="Century" panose="02040604050505020304" pitchFamily="18" charset="0"/>
                <a:ea typeface="ＭＳ Ｐ明朝" panose="02020600040205080304" pitchFamily="18" charset="-128"/>
              </a:rPr>
              <a:t>TEMA PE Partner Robot Group</a:t>
            </a:r>
            <a:r>
              <a:rPr lang="ja-JP" altLang="en-US" sz="800" dirty="0" smtClean="0">
                <a:latin typeface="Century" panose="02040604050505020304" pitchFamily="18" charset="0"/>
                <a:ea typeface="ＭＳ Ｐ明朝" panose="02020600040205080304" pitchFamily="18" charset="-128"/>
              </a:rPr>
              <a:t>　　　</a:t>
            </a:r>
            <a:r>
              <a:rPr lang="ja-JP" altLang="ja-JP" sz="800" dirty="0" smtClean="0">
                <a:latin typeface="ＭＳ Ｐ明朝" panose="02020600040205080304" pitchFamily="18" charset="-128"/>
                <a:ea typeface="ＭＳ Ｐ明朝" panose="02020600040205080304" pitchFamily="18" charset="-128"/>
              </a:rPr>
              <a:t>○</a:t>
            </a:r>
            <a:r>
              <a:rPr lang="en-US" altLang="ja-JP" sz="800" dirty="0" smtClean="0">
                <a:latin typeface="Century" panose="02040604050505020304" pitchFamily="18" charset="0"/>
              </a:rPr>
              <a:t>Joseph </a:t>
            </a:r>
            <a:r>
              <a:rPr lang="en-US" altLang="ja-JP" sz="800" dirty="0" err="1">
                <a:latin typeface="Century" panose="02040604050505020304" pitchFamily="18" charset="0"/>
              </a:rPr>
              <a:t>Djugash</a:t>
            </a:r>
            <a:r>
              <a:rPr lang="en-US" altLang="ja-JP" sz="800" dirty="0">
                <a:latin typeface="Century" panose="02040604050505020304" pitchFamily="18" charset="0"/>
              </a:rPr>
              <a:t>, Yasuhiro Ota, Douglas Moore</a:t>
            </a:r>
            <a:endParaRPr lang="ja-JP" altLang="en-US" sz="800" dirty="0">
              <a:latin typeface="Century" panose="02040604050505020304" pitchFamily="18" charset="0"/>
            </a:endParaRPr>
          </a:p>
        </p:txBody>
      </p:sp>
      <p:sp>
        <p:nvSpPr>
          <p:cNvPr id="141" name="正方形/長方形 140"/>
          <p:cNvSpPr/>
          <p:nvPr/>
        </p:nvSpPr>
        <p:spPr>
          <a:xfrm>
            <a:off x="8641382" y="5981822"/>
            <a:ext cx="5949308" cy="215444"/>
          </a:xfrm>
          <a:prstGeom prst="rect">
            <a:avLst/>
          </a:prstGeom>
        </p:spPr>
        <p:txBody>
          <a:bodyPr wrap="square">
            <a:spAutoFit/>
          </a:bodyPr>
          <a:lstStyle/>
          <a:p>
            <a:r>
              <a:rPr lang="en-US" altLang="ja-JP" sz="800" dirty="0" smtClean="0">
                <a:latin typeface="Century" panose="02040604050505020304" pitchFamily="18" charset="0"/>
              </a:rPr>
              <a:t>TME</a:t>
            </a:r>
            <a:r>
              <a:rPr lang="ja-JP" altLang="en-US" sz="800" dirty="0" smtClean="0">
                <a:latin typeface="Century" panose="02040604050505020304" pitchFamily="18" charset="0"/>
              </a:rPr>
              <a:t>　</a:t>
            </a:r>
            <a:r>
              <a:rPr lang="en-US" altLang="ja-JP" sz="800" dirty="0" smtClean="0">
                <a:latin typeface="Century" panose="02040604050505020304" pitchFamily="18" charset="0"/>
              </a:rPr>
              <a:t>Technical Center</a:t>
            </a:r>
            <a:r>
              <a:rPr lang="ja-JP" altLang="en-US" sz="800" dirty="0" smtClean="0">
                <a:latin typeface="Century" panose="02040604050505020304" pitchFamily="18" charset="0"/>
              </a:rPr>
              <a:t>　</a:t>
            </a:r>
            <a:r>
              <a:rPr lang="en-US" altLang="ja-JP" sz="800" dirty="0">
                <a:latin typeface="Century" panose="02040604050505020304" pitchFamily="18" charset="0"/>
              </a:rPr>
              <a:t> Advanced Technology 2 </a:t>
            </a:r>
            <a:r>
              <a:rPr lang="en-US" altLang="ja-JP" sz="800" dirty="0" smtClean="0">
                <a:latin typeface="Century" panose="02040604050505020304" pitchFamily="18" charset="0"/>
              </a:rPr>
              <a:t>Div.   </a:t>
            </a:r>
            <a:r>
              <a:rPr lang="en-US" altLang="ja-JP" sz="800" dirty="0" smtClean="0">
                <a:latin typeface="ＭＳ Ｐ明朝" panose="02020600040205080304" pitchFamily="18" charset="-128"/>
                <a:ea typeface="ＭＳ Ｐ明朝" panose="02020600040205080304" pitchFamily="18" charset="-128"/>
              </a:rPr>
              <a:t>○</a:t>
            </a:r>
            <a:r>
              <a:rPr lang="en-US" altLang="ja-JP" sz="800" dirty="0" err="1" smtClean="0">
                <a:latin typeface="Century" panose="02040604050505020304" pitchFamily="18" charset="0"/>
              </a:rPr>
              <a:t>Konstantinos</a:t>
            </a:r>
            <a:r>
              <a:rPr lang="en-US" altLang="ja-JP" sz="800" dirty="0" smtClean="0">
                <a:latin typeface="Century" panose="02040604050505020304" pitchFamily="18" charset="0"/>
              </a:rPr>
              <a:t> </a:t>
            </a:r>
            <a:r>
              <a:rPr lang="en-US" altLang="ja-JP" sz="800" dirty="0" err="1" smtClean="0">
                <a:latin typeface="Century" panose="02040604050505020304" pitchFamily="18" charset="0"/>
              </a:rPr>
              <a:t>Gkagkas</a:t>
            </a:r>
            <a:endParaRPr lang="ja-JP" altLang="ja-JP" sz="800" dirty="0">
              <a:latin typeface="Century" panose="02040604050505020304" pitchFamily="18" charset="0"/>
            </a:endParaRPr>
          </a:p>
        </p:txBody>
      </p:sp>
      <p:sp>
        <p:nvSpPr>
          <p:cNvPr id="142" name="正方形/長方形 141"/>
          <p:cNvSpPr/>
          <p:nvPr/>
        </p:nvSpPr>
        <p:spPr>
          <a:xfrm>
            <a:off x="1676487" y="9127700"/>
            <a:ext cx="4030270" cy="215444"/>
          </a:xfrm>
          <a:prstGeom prst="rect">
            <a:avLst/>
          </a:prstGeom>
        </p:spPr>
        <p:txBody>
          <a:bodyPr wrap="none">
            <a:spAutoFit/>
          </a:bodyPr>
          <a:lstStyle/>
          <a:p>
            <a:r>
              <a:rPr lang="en-US" altLang="ja-JP" sz="800" dirty="0">
                <a:latin typeface="Century" panose="02040604050505020304" pitchFamily="18" charset="0"/>
              </a:rPr>
              <a:t>TME </a:t>
            </a:r>
            <a:r>
              <a:rPr lang="en-US" altLang="ja-JP" sz="800" dirty="0" smtClean="0">
                <a:latin typeface="Century" panose="02040604050505020304" pitchFamily="18" charset="0"/>
              </a:rPr>
              <a:t>Research &amp; Development 2, Electronics Engineering 11 </a:t>
            </a:r>
            <a:r>
              <a:rPr lang="ja-JP" altLang="en-US" sz="800" dirty="0" smtClean="0">
                <a:latin typeface="Century" panose="02040604050505020304" pitchFamily="18" charset="0"/>
              </a:rPr>
              <a:t>　</a:t>
            </a:r>
            <a:r>
              <a:rPr lang="en-US" altLang="ja-JP" sz="800" dirty="0">
                <a:latin typeface="Century" panose="02040604050505020304" pitchFamily="18" charset="0"/>
              </a:rPr>
              <a:t> </a:t>
            </a:r>
            <a:r>
              <a:rPr lang="ja-JP" altLang="ja-JP" sz="800" dirty="0" smtClean="0">
                <a:latin typeface="ＭＳ Ｐ明朝" panose="02020600040205080304" pitchFamily="18" charset="-128"/>
                <a:ea typeface="ＭＳ Ｐ明朝" panose="02020600040205080304" pitchFamily="18" charset="-128"/>
              </a:rPr>
              <a:t>○</a:t>
            </a:r>
            <a:r>
              <a:rPr lang="en-US" altLang="ja-JP" sz="800" dirty="0" smtClean="0">
                <a:latin typeface="Century" panose="02040604050505020304" pitchFamily="18" charset="0"/>
              </a:rPr>
              <a:t>Fabien </a:t>
            </a:r>
            <a:r>
              <a:rPr lang="en-US" altLang="ja-JP" sz="800" dirty="0" err="1">
                <a:latin typeface="Century" panose="02040604050505020304" pitchFamily="18" charset="0"/>
              </a:rPr>
              <a:t>Launay</a:t>
            </a:r>
            <a:endParaRPr lang="ja-JP" altLang="en-US" sz="800" dirty="0">
              <a:latin typeface="Century" panose="02040604050505020304" pitchFamily="18" charset="0"/>
            </a:endParaRPr>
          </a:p>
        </p:txBody>
      </p:sp>
      <p:sp>
        <p:nvSpPr>
          <p:cNvPr id="143" name="正方形/長方形 142"/>
          <p:cNvSpPr/>
          <p:nvPr/>
        </p:nvSpPr>
        <p:spPr>
          <a:xfrm>
            <a:off x="8747581" y="9076598"/>
            <a:ext cx="5547717" cy="338554"/>
          </a:xfrm>
          <a:prstGeom prst="rect">
            <a:avLst/>
          </a:prstGeom>
        </p:spPr>
        <p:txBody>
          <a:bodyPr wrap="square">
            <a:spAutoFit/>
          </a:bodyPr>
          <a:lstStyle/>
          <a:p>
            <a:r>
              <a:rPr lang="en-GB" altLang="ja-JP" sz="800" dirty="0" smtClean="0">
                <a:latin typeface="Century" panose="02040604050505020304" pitchFamily="18" charset="0"/>
              </a:rPr>
              <a:t>TME Powertrain Div.    </a:t>
            </a:r>
            <a:r>
              <a:rPr lang="zh-CN" altLang="ja-JP" sz="800" dirty="0" smtClean="0">
                <a:latin typeface="Century" panose="02040604050505020304" pitchFamily="18" charset="0"/>
              </a:rPr>
              <a:t>○</a:t>
            </a:r>
            <a:r>
              <a:rPr lang="en-GB" altLang="ja-JP" sz="800" dirty="0" smtClean="0">
                <a:latin typeface="Century" panose="02040604050505020304" pitchFamily="18" charset="0"/>
              </a:rPr>
              <a:t>Francois </a:t>
            </a:r>
            <a:r>
              <a:rPr lang="en-GB" altLang="ja-JP" sz="800" dirty="0" err="1">
                <a:latin typeface="Century" panose="02040604050505020304" pitchFamily="18" charset="0"/>
              </a:rPr>
              <a:t>Lafossas</a:t>
            </a:r>
            <a:r>
              <a:rPr lang="en-GB" altLang="ja-JP" sz="800" dirty="0">
                <a:latin typeface="Century" panose="02040604050505020304" pitchFamily="18" charset="0"/>
              </a:rPr>
              <a:t>, </a:t>
            </a:r>
            <a:r>
              <a:rPr lang="en-GB" altLang="ja-JP" sz="800" dirty="0" smtClean="0">
                <a:latin typeface="Century" panose="02040604050505020304" pitchFamily="18" charset="0"/>
              </a:rPr>
              <a:t>Ali </a:t>
            </a:r>
            <a:r>
              <a:rPr lang="en-GB" altLang="ja-JP" sz="800" dirty="0" err="1">
                <a:latin typeface="Century" panose="02040604050505020304" pitchFamily="18" charset="0"/>
              </a:rPr>
              <a:t>Mohammadi</a:t>
            </a:r>
            <a:r>
              <a:rPr lang="en-GB" altLang="ja-JP" sz="800" dirty="0">
                <a:latin typeface="Century" panose="02040604050505020304" pitchFamily="18" charset="0"/>
              </a:rPr>
              <a:t>, </a:t>
            </a:r>
            <a:endParaRPr lang="ja-JP" altLang="ja-JP" sz="800" dirty="0">
              <a:latin typeface="Century" panose="02040604050505020304" pitchFamily="18" charset="0"/>
            </a:endParaRPr>
          </a:p>
          <a:p>
            <a:r>
              <a:rPr lang="en-GB" altLang="ja-JP" sz="800" dirty="0" smtClean="0">
                <a:latin typeface="Century" panose="02040604050505020304" pitchFamily="18" charset="0"/>
              </a:rPr>
              <a:t>TMC Advanced </a:t>
            </a:r>
            <a:r>
              <a:rPr lang="en-GB" altLang="ja-JP" sz="800" dirty="0">
                <a:latin typeface="Century" panose="02040604050505020304" pitchFamily="18" charset="0"/>
              </a:rPr>
              <a:t>Engine Development </a:t>
            </a:r>
            <a:r>
              <a:rPr lang="en-GB" altLang="ja-JP" sz="800" dirty="0" smtClean="0">
                <a:latin typeface="Century" panose="02040604050505020304" pitchFamily="18" charset="0"/>
              </a:rPr>
              <a:t>Div</a:t>
            </a:r>
            <a:r>
              <a:rPr lang="en-GB" altLang="ja-JP" sz="800" dirty="0">
                <a:latin typeface="Century" panose="02040604050505020304" pitchFamily="18" charset="0"/>
              </a:rPr>
              <a:t>.</a:t>
            </a:r>
            <a:r>
              <a:rPr lang="en-GB" altLang="ja-JP" sz="800" dirty="0" smtClean="0">
                <a:latin typeface="Century" panose="02040604050505020304" pitchFamily="18" charset="0"/>
              </a:rPr>
              <a:t>  </a:t>
            </a:r>
            <a:r>
              <a:rPr lang="en-GB" altLang="ja-JP" sz="800" dirty="0" err="1" smtClean="0">
                <a:latin typeface="Century" panose="02040604050505020304" pitchFamily="18" charset="0"/>
              </a:rPr>
              <a:t>Kohei</a:t>
            </a:r>
            <a:r>
              <a:rPr lang="en-GB" altLang="ja-JP" sz="800" dirty="0" smtClean="0">
                <a:latin typeface="Century" panose="02040604050505020304" pitchFamily="18" charset="0"/>
              </a:rPr>
              <a:t> </a:t>
            </a:r>
            <a:r>
              <a:rPr lang="en-GB" altLang="ja-JP" sz="800" dirty="0">
                <a:latin typeface="Century" panose="02040604050505020304" pitchFamily="18" charset="0"/>
              </a:rPr>
              <a:t>Yoshida, </a:t>
            </a:r>
            <a:r>
              <a:rPr lang="en-GB" altLang="ja-JP" sz="800" dirty="0" smtClean="0">
                <a:latin typeface="Century" panose="02040604050505020304" pitchFamily="18" charset="0"/>
              </a:rPr>
              <a:t>Masahide </a:t>
            </a:r>
            <a:r>
              <a:rPr lang="en-GB" altLang="ja-JP" sz="800" dirty="0">
                <a:latin typeface="Century" panose="02040604050505020304" pitchFamily="18" charset="0"/>
              </a:rPr>
              <a:t>Iida</a:t>
            </a:r>
            <a:endParaRPr lang="ja-JP" altLang="en-US" sz="800" dirty="0">
              <a:latin typeface="Century" panose="020406040505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3663950" y="10266363"/>
            <a:ext cx="568325"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-15-</a:t>
            </a:r>
          </a:p>
        </p:txBody>
      </p:sp>
      <p:sp>
        <p:nvSpPr>
          <p:cNvPr id="10243" name="Text Box 3"/>
          <p:cNvSpPr txBox="1">
            <a:spLocks noChangeArrowheads="1"/>
          </p:cNvSpPr>
          <p:nvPr/>
        </p:nvSpPr>
        <p:spPr bwMode="auto">
          <a:xfrm>
            <a:off x="10864850" y="10266363"/>
            <a:ext cx="568325"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9926" tIns="49963" rIns="99926" bIns="49963">
            <a:spAutoFit/>
          </a:bodyPr>
          <a:lstStyle>
            <a:lvl1pPr defTabSz="1398588" eaLnBrk="0" hangingPunct="0">
              <a:spcBef>
                <a:spcPct val="20000"/>
              </a:spcBef>
              <a:buChar char="•"/>
              <a:defRPr kumimoji="1" sz="5200">
                <a:solidFill>
                  <a:schemeClr val="tx1"/>
                </a:solidFill>
                <a:latin typeface="Arial" charset="0"/>
                <a:ea typeface="ＭＳ Ｐゴシック" charset="-128"/>
              </a:defRPr>
            </a:lvl1pPr>
            <a:lvl2pPr marL="500063" indent="-460375" defTabSz="1398588" eaLnBrk="0" hangingPunct="0">
              <a:spcBef>
                <a:spcPct val="20000"/>
              </a:spcBef>
              <a:buChar char="–"/>
              <a:defRPr kumimoji="1" sz="4500">
                <a:solidFill>
                  <a:schemeClr val="tx1"/>
                </a:solidFill>
                <a:latin typeface="Arial" charset="0"/>
                <a:ea typeface="ＭＳ Ｐゴシック" charset="-128"/>
              </a:defRPr>
            </a:lvl2pPr>
            <a:lvl3pPr marL="998538" indent="-369888" defTabSz="1398588" eaLnBrk="0" hangingPunct="0">
              <a:spcBef>
                <a:spcPct val="20000"/>
              </a:spcBef>
              <a:buChar char="•"/>
              <a:defRPr kumimoji="1" sz="3900">
                <a:solidFill>
                  <a:schemeClr val="tx1"/>
                </a:solidFill>
                <a:latin typeface="Arial" charset="0"/>
                <a:ea typeface="ＭＳ Ｐゴシック" charset="-128"/>
              </a:defRPr>
            </a:lvl3pPr>
            <a:lvl4pPr marL="1498600" indent="-368300" defTabSz="1398588" eaLnBrk="0" hangingPunct="0">
              <a:spcBef>
                <a:spcPct val="20000"/>
              </a:spcBef>
              <a:buChar char="–"/>
              <a:defRPr kumimoji="1" sz="3200">
                <a:solidFill>
                  <a:schemeClr val="tx1"/>
                </a:solidFill>
                <a:latin typeface="Arial" charset="0"/>
                <a:ea typeface="ＭＳ Ｐゴシック" charset="-128"/>
              </a:defRPr>
            </a:lvl4pPr>
            <a:lvl5pPr marL="1998663" indent="-369888" defTabSz="1398588" eaLnBrk="0" hangingPunct="0">
              <a:spcBef>
                <a:spcPct val="20000"/>
              </a:spcBef>
              <a:buChar char="»"/>
              <a:defRPr kumimoji="1" sz="3200">
                <a:solidFill>
                  <a:schemeClr val="tx1"/>
                </a:solidFill>
                <a:latin typeface="Arial" charset="0"/>
                <a:ea typeface="ＭＳ Ｐゴシック" charset="-128"/>
              </a:defRPr>
            </a:lvl5pPr>
            <a:lvl6pPr marL="24558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130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3702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27463" indent="-369888" defTabSz="139858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algn="ctr" eaLnBrk="1" hangingPunct="1">
              <a:spcBef>
                <a:spcPct val="0"/>
              </a:spcBef>
              <a:buFontTx/>
              <a:buNone/>
            </a:pPr>
            <a:r>
              <a:rPr lang="en-US" altLang="ja-JP" sz="1600"/>
              <a:t>-16-</a:t>
            </a:r>
          </a:p>
        </p:txBody>
      </p:sp>
      <p:sp>
        <p:nvSpPr>
          <p:cNvPr id="19462" name="AutoShape 6"/>
          <p:cNvSpPr>
            <a:spLocks noChangeArrowheads="1"/>
          </p:cNvSpPr>
          <p:nvPr/>
        </p:nvSpPr>
        <p:spPr bwMode="auto">
          <a:xfrm>
            <a:off x="323850" y="295275"/>
            <a:ext cx="14474825" cy="533400"/>
          </a:xfrm>
          <a:prstGeom prst="parallelogram">
            <a:avLst>
              <a:gd name="adj" fmla="val 0"/>
            </a:avLst>
          </a:prstGeom>
          <a:gradFill rotWithShape="0">
            <a:gsLst>
              <a:gs pos="0">
                <a:schemeClr val="bg2"/>
              </a:gs>
              <a:gs pos="50000">
                <a:schemeClr val="bg2">
                  <a:gamma/>
                  <a:tint val="40000"/>
                  <a:invGamma/>
                </a:schemeClr>
              </a:gs>
              <a:gs pos="100000">
                <a:schemeClr val="bg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nchor="ctr">
            <a:spAutoFit/>
          </a:bodyPr>
          <a:lstStyle/>
          <a:p>
            <a:pPr algn="ctr">
              <a:defRPr/>
            </a:pPr>
            <a:endParaRPr lang="ja-JP" altLang="en-US">
              <a:ea typeface="HGP創英角ﾎﾟｯﾌﾟ体" pitchFamily="50" charset="-128"/>
            </a:endParaRPr>
          </a:p>
        </p:txBody>
      </p:sp>
      <p:sp>
        <p:nvSpPr>
          <p:cNvPr id="10246" name="Text Box 10"/>
          <p:cNvSpPr txBox="1">
            <a:spLocks noChangeArrowheads="1"/>
          </p:cNvSpPr>
          <p:nvPr/>
        </p:nvSpPr>
        <p:spPr bwMode="auto">
          <a:xfrm>
            <a:off x="11583988" y="400050"/>
            <a:ext cx="2724150" cy="33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lvl="0" algn="r" defTabSz="914400" eaLnBrk="1" hangingPunct="1">
              <a:spcBef>
                <a:spcPct val="0"/>
              </a:spcBef>
              <a:buNone/>
            </a:pPr>
            <a:r>
              <a:rPr lang="en-US" altLang="ja-JP" sz="2000" b="1" dirty="0">
                <a:latin typeface="HG丸ｺﾞｼｯｸM-PRO" pitchFamily="50" charset="-128"/>
                <a:ea typeface="HG丸ｺﾞｼｯｸM-PRO" pitchFamily="50" charset="-128"/>
                <a:cs typeface="ＭＳ Ｐゴシック" pitchFamily="50" charset="-128"/>
              </a:rPr>
              <a:t>TLC(</a:t>
            </a:r>
            <a:r>
              <a:rPr lang="ja-JP" altLang="ja-JP" sz="2000" b="1" dirty="0">
                <a:latin typeface="HG丸ｺﾞｼｯｸM-PRO" pitchFamily="50" charset="-128"/>
                <a:ea typeface="HG丸ｺﾞｼｯｸM-PRO" pitchFamily="50" charset="-128"/>
                <a:cs typeface="ＭＳ Ｐゴシック" pitchFamily="50" charset="-128"/>
              </a:rPr>
              <a:t>旧本館</a:t>
            </a:r>
            <a:r>
              <a:rPr lang="en-US" altLang="ja-JP" sz="2000" b="1" dirty="0">
                <a:latin typeface="HG丸ｺﾞｼｯｸM-PRO" pitchFamily="50" charset="-128"/>
                <a:ea typeface="HG丸ｺﾞｼｯｸM-PRO" pitchFamily="50" charset="-128"/>
                <a:cs typeface="ＭＳ Ｐゴシック" pitchFamily="50" charset="-128"/>
              </a:rPr>
              <a:t>)</a:t>
            </a:r>
            <a:r>
              <a:rPr lang="ja-JP" altLang="ja-JP" sz="2000" b="1" dirty="0">
                <a:latin typeface="HG丸ｺﾞｼｯｸM-PRO" pitchFamily="50" charset="-128"/>
                <a:ea typeface="HG丸ｺﾞｼｯｸM-PRO" pitchFamily="50" charset="-128"/>
                <a:cs typeface="ＭＳ Ｐゴシック" pitchFamily="50" charset="-128"/>
              </a:rPr>
              <a:t>大ホール</a:t>
            </a:r>
            <a:endParaRPr lang="ja-JP" altLang="ja-JP" sz="2800" dirty="0">
              <a:latin typeface="Arial" pitchFamily="34" charset="0"/>
              <a:ea typeface="ＭＳ Ｐゴシック" pitchFamily="50" charset="-128"/>
              <a:cs typeface="ＭＳ Ｐゴシック" pitchFamily="50" charset="-128"/>
            </a:endParaRPr>
          </a:p>
        </p:txBody>
      </p:sp>
      <p:sp>
        <p:nvSpPr>
          <p:cNvPr id="86" name="Rectangle 34"/>
          <p:cNvSpPr>
            <a:spLocks noChangeArrowheads="1"/>
          </p:cNvSpPr>
          <p:nvPr/>
        </p:nvSpPr>
        <p:spPr bwMode="auto">
          <a:xfrm>
            <a:off x="323850" y="9556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7" name="Rectangle 37"/>
          <p:cNvSpPr>
            <a:spLocks noChangeArrowheads="1"/>
          </p:cNvSpPr>
          <p:nvPr/>
        </p:nvSpPr>
        <p:spPr bwMode="auto">
          <a:xfrm>
            <a:off x="323850" y="4133850"/>
            <a:ext cx="7124700"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8" name="Rectangle 40"/>
          <p:cNvSpPr>
            <a:spLocks noChangeArrowheads="1"/>
          </p:cNvSpPr>
          <p:nvPr/>
        </p:nvSpPr>
        <p:spPr bwMode="auto">
          <a:xfrm>
            <a:off x="323850" y="7318375"/>
            <a:ext cx="7129463"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89" name="Rectangle 43"/>
          <p:cNvSpPr>
            <a:spLocks noChangeArrowheads="1"/>
          </p:cNvSpPr>
          <p:nvPr/>
        </p:nvSpPr>
        <p:spPr bwMode="auto">
          <a:xfrm>
            <a:off x="7669213" y="9556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0" name="Rectangle 46"/>
          <p:cNvSpPr>
            <a:spLocks noChangeArrowheads="1"/>
          </p:cNvSpPr>
          <p:nvPr/>
        </p:nvSpPr>
        <p:spPr bwMode="auto">
          <a:xfrm>
            <a:off x="7669213" y="4133850"/>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1" name="Rectangle 49"/>
          <p:cNvSpPr>
            <a:spLocks noChangeArrowheads="1"/>
          </p:cNvSpPr>
          <p:nvPr/>
        </p:nvSpPr>
        <p:spPr bwMode="auto">
          <a:xfrm>
            <a:off x="7669213" y="7318375"/>
            <a:ext cx="7129462" cy="2951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5200">
                <a:solidFill>
                  <a:schemeClr val="tx1"/>
                </a:solidFill>
                <a:latin typeface="Arial" charset="0"/>
                <a:ea typeface="ＭＳ Ｐゴシック" charset="-128"/>
              </a:defRPr>
            </a:lvl1pPr>
            <a:lvl2pPr marL="742950" indent="-285750" eaLnBrk="0" hangingPunct="0">
              <a:spcBef>
                <a:spcPct val="20000"/>
              </a:spcBef>
              <a:buChar char="–"/>
              <a:defRPr kumimoji="1" sz="4500">
                <a:solidFill>
                  <a:schemeClr val="tx1"/>
                </a:solidFill>
                <a:latin typeface="Arial" charset="0"/>
                <a:ea typeface="ＭＳ Ｐゴシック" charset="-128"/>
              </a:defRPr>
            </a:lvl2pPr>
            <a:lvl3pPr marL="1143000" indent="-228600" eaLnBrk="0" hangingPunct="0">
              <a:spcBef>
                <a:spcPct val="20000"/>
              </a:spcBef>
              <a:buChar char="•"/>
              <a:defRPr kumimoji="1" sz="3900">
                <a:solidFill>
                  <a:schemeClr val="tx1"/>
                </a:solidFill>
                <a:latin typeface="Arial" charset="0"/>
                <a:ea typeface="ＭＳ Ｐゴシック" charset="-128"/>
              </a:defRPr>
            </a:lvl3pPr>
            <a:lvl4pPr marL="1600200" indent="-228600" eaLnBrk="0" hangingPunct="0">
              <a:spcBef>
                <a:spcPct val="20000"/>
              </a:spcBef>
              <a:buChar char="–"/>
              <a:defRPr kumimoji="1" sz="3200">
                <a:solidFill>
                  <a:schemeClr val="tx1"/>
                </a:solidFill>
                <a:latin typeface="Arial" charset="0"/>
                <a:ea typeface="ＭＳ Ｐゴシック" charset="-128"/>
              </a:defRPr>
            </a:lvl4pPr>
            <a:lvl5pPr marL="2057400" indent="-228600" eaLnBrk="0" hangingPunct="0">
              <a:spcBef>
                <a:spcPct val="20000"/>
              </a:spcBef>
              <a:buChar char="»"/>
              <a:defRPr kumimoji="1" sz="32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0"/>
              </a:spcBef>
              <a:buFontTx/>
              <a:buNone/>
            </a:pPr>
            <a:endParaRPr lang="ja-JP" altLang="ja-JP" sz="1400">
              <a:latin typeface="HG丸ｺﾞｼｯｸM-PRO" pitchFamily="50" charset="-128"/>
              <a:ea typeface="HG丸ｺﾞｼｯｸM-PRO" pitchFamily="50" charset="-128"/>
            </a:endParaRPr>
          </a:p>
        </p:txBody>
      </p:sp>
      <p:sp>
        <p:nvSpPr>
          <p:cNvPr id="92" name="Text Box 8"/>
          <p:cNvSpPr txBox="1">
            <a:spLocks noChangeArrowheads="1"/>
          </p:cNvSpPr>
          <p:nvPr/>
        </p:nvSpPr>
        <p:spPr bwMode="auto">
          <a:xfrm>
            <a:off x="-263532" y="955676"/>
            <a:ext cx="660065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defTabSz="3810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3810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3810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3810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3810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0"/>
              </a:spcBef>
              <a:buFontTx/>
              <a:buNone/>
            </a:pPr>
            <a:r>
              <a:rPr lang="ja-JP" altLang="en-US" sz="1200" dirty="0">
                <a:latin typeface="HG創英角ｺﾞｼｯｸUB" panose="020B0909000000000000" pitchFamily="49" charset="-128"/>
                <a:ea typeface="HG創英角ｺﾞｼｯｸUB" panose="020B0909000000000000" pitchFamily="49" charset="-128"/>
              </a:rPr>
              <a:t>高周波、高温</a:t>
            </a:r>
            <a:r>
              <a:rPr lang="en-US" altLang="ja-JP" sz="1200" dirty="0" err="1">
                <a:latin typeface="HG創英角ｺﾞｼｯｸUB" panose="020B0909000000000000" pitchFamily="49" charset="-128"/>
                <a:ea typeface="HG創英角ｺﾞｼｯｸUB" panose="020B0909000000000000" pitchFamily="49" charset="-128"/>
              </a:rPr>
              <a:t>SiC</a:t>
            </a:r>
            <a:r>
              <a:rPr lang="ja-JP" altLang="en-US" sz="1200" dirty="0">
                <a:latin typeface="HG創英角ｺﾞｼｯｸUB" panose="020B0909000000000000" pitchFamily="49" charset="-128"/>
                <a:ea typeface="HG創英角ｺﾞｼｯｸUB" panose="020B0909000000000000" pitchFamily="49" charset="-128"/>
              </a:rPr>
              <a:t>パワーモジュールと小型、低コスト車載充電器への</a:t>
            </a:r>
            <a:r>
              <a:rPr lang="ja-JP" altLang="en-US" sz="1200" dirty="0" smtClean="0">
                <a:latin typeface="HG創英角ｺﾞｼｯｸUB" panose="020B0909000000000000" pitchFamily="49" charset="-128"/>
                <a:ea typeface="HG創英角ｺﾞｼｯｸUB" panose="020B0909000000000000" pitchFamily="49" charset="-128"/>
              </a:rPr>
              <a:t>応用</a:t>
            </a:r>
            <a:endParaRPr lang="ja-JP" altLang="en-US" sz="1200" dirty="0">
              <a:latin typeface="HG創英角ｺﾞｼｯｸUB" panose="020B0909000000000000" pitchFamily="49" charset="-128"/>
              <a:ea typeface="HG創英角ｺﾞｼｯｸUB" panose="020B0909000000000000" pitchFamily="49" charset="-128"/>
            </a:endParaRPr>
          </a:p>
        </p:txBody>
      </p:sp>
      <p:sp>
        <p:nvSpPr>
          <p:cNvPr id="93" name="Text Box 10"/>
          <p:cNvSpPr txBox="1">
            <a:spLocks noChangeArrowheads="1"/>
          </p:cNvSpPr>
          <p:nvPr/>
        </p:nvSpPr>
        <p:spPr bwMode="auto">
          <a:xfrm>
            <a:off x="340979" y="1674292"/>
            <a:ext cx="6011402" cy="62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tIns="90000">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FontTx/>
              <a:buNone/>
            </a:pPr>
            <a:r>
              <a:rPr lang="ja-JP" altLang="en-US" sz="800" dirty="0">
                <a:latin typeface="ＭＳ Ｐ明朝" panose="02020600040205080304" pitchFamily="18" charset="-128"/>
                <a:ea typeface="ＭＳ Ｐ明朝" panose="02020600040205080304" pitchFamily="18" charset="-128"/>
              </a:rPr>
              <a:t>　</a:t>
            </a:r>
            <a:r>
              <a:rPr lang="en-US" altLang="ja-JP" sz="800" dirty="0" err="1">
                <a:latin typeface="ＭＳ Ｐ明朝" panose="02020600040205080304" pitchFamily="18" charset="-128"/>
                <a:ea typeface="ＭＳ Ｐ明朝" panose="02020600040205080304" pitchFamily="18" charset="-128"/>
              </a:rPr>
              <a:t>SiC</a:t>
            </a:r>
            <a:r>
              <a:rPr lang="ja-JP" altLang="en-US" sz="800" dirty="0">
                <a:latin typeface="ＭＳ Ｐ明朝" panose="02020600040205080304" pitchFamily="18" charset="-128"/>
                <a:ea typeface="ＭＳ Ｐ明朝" panose="02020600040205080304" pitchFamily="18" charset="-128"/>
              </a:rPr>
              <a:t>（シリコンカーバイド）は、様々な電力変換用途で用いられているパワーモジュールの高密度化の実現手段として期待されている。本発表では、性能向上とコスト競争力の基盤となる高周波、高温動作可能なモジュール技術を紹介する。また、シンプルなサブシステムアセンブリの新たな可能性を有する、世界初の</a:t>
            </a:r>
            <a:r>
              <a:rPr lang="en-US" altLang="ja-JP" sz="800" dirty="0" err="1">
                <a:latin typeface="ＭＳ Ｐ明朝" panose="02020600040205080304" pitchFamily="18" charset="-128"/>
                <a:ea typeface="ＭＳ Ｐ明朝" panose="02020600040205080304" pitchFamily="18" charset="-128"/>
              </a:rPr>
              <a:t>SiC</a:t>
            </a:r>
            <a:r>
              <a:rPr lang="ja-JP" altLang="en-US" sz="800" dirty="0">
                <a:latin typeface="ＭＳ Ｐ明朝" panose="02020600040205080304" pitchFamily="18" charset="-128"/>
                <a:ea typeface="ＭＳ Ｐ明朝" panose="02020600040205080304" pitchFamily="18" charset="-128"/>
              </a:rPr>
              <a:t>ゲートドライバ内蔵</a:t>
            </a:r>
            <a:r>
              <a:rPr lang="en-US" altLang="ja-JP" sz="800" dirty="0">
                <a:latin typeface="ＭＳ Ｐ明朝" panose="02020600040205080304" pitchFamily="18" charset="-128"/>
                <a:ea typeface="ＭＳ Ｐ明朝" panose="02020600040205080304" pitchFamily="18" charset="-128"/>
              </a:rPr>
              <a:t>IC</a:t>
            </a:r>
            <a:r>
              <a:rPr lang="ja-JP" altLang="en-US" sz="800" dirty="0">
                <a:latin typeface="ＭＳ Ｐ明朝" panose="02020600040205080304" pitchFamily="18" charset="-128"/>
                <a:ea typeface="ＭＳ Ｐ明朝" panose="02020600040205080304" pitchFamily="18" charset="-128"/>
              </a:rPr>
              <a:t>（集積回路）についても紹介する。本研究では、このモジュールを</a:t>
            </a:r>
            <a:r>
              <a:rPr lang="en-US" altLang="ja-JP" sz="800" dirty="0">
                <a:latin typeface="ＭＳ Ｐ明朝" panose="02020600040205080304" pitchFamily="18" charset="-128"/>
                <a:ea typeface="ＭＳ Ｐ明朝" panose="02020600040205080304" pitchFamily="18" charset="-128"/>
              </a:rPr>
              <a:t>PHV/EV</a:t>
            </a:r>
            <a:r>
              <a:rPr lang="ja-JP" altLang="en-US" sz="800" dirty="0">
                <a:latin typeface="ＭＳ Ｐ明朝" panose="02020600040205080304" pitchFamily="18" charset="-128"/>
                <a:ea typeface="ＭＳ Ｐ明朝" panose="02020600040205080304" pitchFamily="18" charset="-128"/>
              </a:rPr>
              <a:t>用充電器に適用し、</a:t>
            </a:r>
            <a:r>
              <a:rPr lang="en-US" altLang="ja-JP" sz="800" dirty="0">
                <a:latin typeface="ＭＳ Ｐ明朝" panose="02020600040205080304" pitchFamily="18" charset="-128"/>
                <a:ea typeface="ＭＳ Ｐ明朝" panose="02020600040205080304" pitchFamily="18" charset="-128"/>
              </a:rPr>
              <a:t>2010</a:t>
            </a:r>
            <a:r>
              <a:rPr lang="ja-JP" altLang="en-US" sz="800" dirty="0">
                <a:latin typeface="ＭＳ Ｐ明朝" panose="02020600040205080304" pitchFamily="18" charset="-128"/>
                <a:ea typeface="ＭＳ Ｐ明朝" panose="02020600040205080304" pitchFamily="18" charset="-128"/>
              </a:rPr>
              <a:t>年モデルプリウス</a:t>
            </a:r>
            <a:r>
              <a:rPr lang="en-US" altLang="ja-JP" sz="800" dirty="0">
                <a:latin typeface="ＭＳ Ｐ明朝" panose="02020600040205080304" pitchFamily="18" charset="-128"/>
                <a:ea typeface="ＭＳ Ｐ明朝" panose="02020600040205080304" pitchFamily="18" charset="-128"/>
              </a:rPr>
              <a:t>PHV</a:t>
            </a:r>
            <a:r>
              <a:rPr lang="ja-JP" altLang="en-US" sz="800" dirty="0">
                <a:latin typeface="ＭＳ Ｐ明朝" panose="02020600040205080304" pitchFamily="18" charset="-128"/>
                <a:ea typeface="ＭＳ Ｐ明朝" panose="02020600040205080304" pitchFamily="18" charset="-128"/>
              </a:rPr>
              <a:t>用充電器に対して、</a:t>
            </a:r>
            <a:r>
              <a:rPr lang="en-US" altLang="ja-JP" sz="800" dirty="0">
                <a:latin typeface="ＭＳ Ｐ明朝" panose="02020600040205080304" pitchFamily="18" charset="-128"/>
                <a:ea typeface="ＭＳ Ｐ明朝" panose="02020600040205080304" pitchFamily="18" charset="-128"/>
              </a:rPr>
              <a:t>10</a:t>
            </a:r>
            <a:r>
              <a:rPr lang="ja-JP" altLang="en-US" sz="800" dirty="0">
                <a:latin typeface="ＭＳ Ｐ明朝" panose="02020600040205080304" pitchFamily="18" charset="-128"/>
                <a:ea typeface="ＭＳ Ｐ明朝" panose="02020600040205080304" pitchFamily="18" charset="-128"/>
              </a:rPr>
              <a:t>倍の電力密度、</a:t>
            </a:r>
            <a:r>
              <a:rPr lang="en-US" altLang="ja-JP" sz="800" dirty="0">
                <a:latin typeface="ＭＳ Ｐ明朝" panose="02020600040205080304" pitchFamily="18" charset="-128"/>
                <a:ea typeface="ＭＳ Ｐ明朝" panose="02020600040205080304" pitchFamily="18" charset="-128"/>
              </a:rPr>
              <a:t>10</a:t>
            </a:r>
            <a:r>
              <a:rPr lang="ja-JP" altLang="en-US" sz="800" dirty="0">
                <a:latin typeface="ＭＳ Ｐ明朝" panose="02020600040205080304" pitchFamily="18" charset="-128"/>
                <a:ea typeface="ＭＳ Ｐ明朝" panose="02020600040205080304" pitchFamily="18" charset="-128"/>
              </a:rPr>
              <a:t>分の</a:t>
            </a:r>
            <a:r>
              <a:rPr lang="en-US" altLang="ja-JP" sz="800" dirty="0">
                <a:latin typeface="ＭＳ Ｐ明朝" panose="02020600040205080304" pitchFamily="18" charset="-128"/>
                <a:ea typeface="ＭＳ Ｐ明朝" panose="02020600040205080304" pitchFamily="18" charset="-128"/>
              </a:rPr>
              <a:t>1</a:t>
            </a:r>
            <a:r>
              <a:rPr lang="ja-JP" altLang="en-US" sz="800" dirty="0">
                <a:latin typeface="ＭＳ Ｐ明朝" panose="02020600040205080304" pitchFamily="18" charset="-128"/>
                <a:ea typeface="ＭＳ Ｐ明朝" panose="02020600040205080304" pitchFamily="18" charset="-128"/>
              </a:rPr>
              <a:t>のコストポテンシャルを持つことを示した。</a:t>
            </a:r>
          </a:p>
        </p:txBody>
      </p:sp>
      <p:sp>
        <p:nvSpPr>
          <p:cNvPr id="94" name="Text Box 11"/>
          <p:cNvSpPr txBox="1">
            <a:spLocks noChangeArrowheads="1"/>
          </p:cNvSpPr>
          <p:nvPr/>
        </p:nvSpPr>
        <p:spPr bwMode="auto">
          <a:xfrm>
            <a:off x="1649101" y="2890300"/>
            <a:ext cx="447200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tIns="90000">
            <a:spAutoFit/>
          </a:bodyPr>
          <a:lstStyle>
            <a:lvl1pPr defTabSz="1905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1905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1905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1905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1905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None/>
            </a:pPr>
            <a:r>
              <a:rPr lang="en-US" altLang="ja-JP" sz="800" dirty="0">
                <a:latin typeface="Century" pitchFamily="18" charset="0"/>
                <a:ea typeface="ＭＳ Ｐ明朝" charset="-128"/>
              </a:rPr>
              <a:t>TEMA TTC Toyota Research Institute of North America</a:t>
            </a:r>
            <a:r>
              <a:rPr lang="ja-JP" altLang="en-US" sz="800" dirty="0" smtClean="0">
                <a:latin typeface="Century" pitchFamily="18" charset="0"/>
                <a:ea typeface="ＭＳ Ｐ明朝" charset="-128"/>
              </a:rPr>
              <a:t>　　　　　　　　</a:t>
            </a:r>
            <a:r>
              <a:rPr lang="en-US" altLang="ja-JP" sz="800" dirty="0" smtClean="0">
                <a:latin typeface="Century" pitchFamily="18" charset="0"/>
                <a:ea typeface="ＭＳ Ｐ明朝" charset="-128"/>
              </a:rPr>
              <a:t>○ Jae </a:t>
            </a:r>
            <a:r>
              <a:rPr lang="en-US" altLang="ja-JP" sz="800" dirty="0" err="1" smtClean="0">
                <a:latin typeface="Century" pitchFamily="18" charset="0"/>
                <a:ea typeface="ＭＳ Ｐ明朝" charset="-128"/>
              </a:rPr>
              <a:t>Seung</a:t>
            </a:r>
            <a:r>
              <a:rPr lang="en-US" altLang="ja-JP" sz="800" dirty="0" smtClean="0">
                <a:latin typeface="Century" pitchFamily="18" charset="0"/>
                <a:ea typeface="ＭＳ Ｐ明朝" charset="-128"/>
              </a:rPr>
              <a:t> Lee	</a:t>
            </a:r>
            <a:endParaRPr lang="en-US" altLang="ja-JP" sz="800" dirty="0">
              <a:latin typeface="Century" pitchFamily="18" charset="0"/>
              <a:ea typeface="ＭＳ Ｐ明朝" charset="-128"/>
            </a:endParaRPr>
          </a:p>
        </p:txBody>
      </p:sp>
      <p:sp>
        <p:nvSpPr>
          <p:cNvPr id="95" name="Text Box 12"/>
          <p:cNvSpPr txBox="1">
            <a:spLocks noChangeArrowheads="1"/>
          </p:cNvSpPr>
          <p:nvPr/>
        </p:nvSpPr>
        <p:spPr bwMode="auto">
          <a:xfrm>
            <a:off x="394109" y="2286360"/>
            <a:ext cx="72031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3810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3810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3810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3810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3810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FontTx/>
              <a:buNone/>
            </a:pPr>
            <a:r>
              <a:rPr lang="en-US" altLang="ja-JP" sz="1200" dirty="0">
                <a:latin typeface="Century" panose="02040604050505020304" pitchFamily="18" charset="0"/>
              </a:rPr>
              <a:t>High Frequency, High Temperature </a:t>
            </a:r>
            <a:r>
              <a:rPr lang="en-US" altLang="ja-JP" sz="1200" dirty="0" err="1">
                <a:latin typeface="Century" panose="02040604050505020304" pitchFamily="18" charset="0"/>
              </a:rPr>
              <a:t>SiC</a:t>
            </a:r>
            <a:r>
              <a:rPr lang="en-US" altLang="ja-JP" sz="1200" dirty="0">
                <a:latin typeface="Century" panose="02040604050505020304" pitchFamily="18" charset="0"/>
              </a:rPr>
              <a:t> Power Module and Its Application of Compact On-Board Charger at Low </a:t>
            </a:r>
            <a:r>
              <a:rPr lang="en-US" altLang="ja-JP" sz="1200" dirty="0" smtClean="0">
                <a:latin typeface="Century" panose="02040604050505020304" pitchFamily="18" charset="0"/>
              </a:rPr>
              <a:t>Cost</a:t>
            </a:r>
            <a:endParaRPr lang="en-US" altLang="ja-JP" sz="1200" dirty="0">
              <a:latin typeface="Century" panose="02040604050505020304" pitchFamily="18" charset="0"/>
            </a:endParaRPr>
          </a:p>
        </p:txBody>
      </p:sp>
      <p:sp>
        <p:nvSpPr>
          <p:cNvPr id="96" name="Text Box 14"/>
          <p:cNvSpPr txBox="1">
            <a:spLocks noChangeArrowheads="1"/>
          </p:cNvSpPr>
          <p:nvPr/>
        </p:nvSpPr>
        <p:spPr bwMode="auto">
          <a:xfrm>
            <a:off x="360462" y="3114452"/>
            <a:ext cx="7200800" cy="752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tIns="90000">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FontTx/>
              <a:buNone/>
            </a:pPr>
            <a:r>
              <a:rPr lang="en-US" altLang="ja-JP" sz="800" dirty="0">
                <a:latin typeface="Century" panose="02040604050505020304" pitchFamily="18" charset="0"/>
              </a:rPr>
              <a:t>The </a:t>
            </a:r>
            <a:r>
              <a:rPr lang="en-US" altLang="ja-JP" sz="800" dirty="0" err="1">
                <a:latin typeface="Century" panose="02040604050505020304" pitchFamily="18" charset="0"/>
              </a:rPr>
              <a:t>SiC</a:t>
            </a:r>
            <a:r>
              <a:rPr lang="en-US" altLang="ja-JP" sz="800" dirty="0">
                <a:latin typeface="Century" panose="02040604050505020304" pitchFamily="18" charset="0"/>
              </a:rPr>
              <a:t> (Silicon Carbide)’s potential extends densification of power module in various power conversion applications. This paper introduces a high frequency and a high temperature capable module packaging which can become a foundation for performance improvement and cost competitive manufacturing. The world first developed </a:t>
            </a:r>
            <a:r>
              <a:rPr lang="en-US" altLang="ja-JP" sz="800" dirty="0" err="1">
                <a:latin typeface="Century" panose="02040604050505020304" pitchFamily="18" charset="0"/>
              </a:rPr>
              <a:t>SiC</a:t>
            </a:r>
            <a:r>
              <a:rPr lang="en-US" altLang="ja-JP" sz="800" dirty="0">
                <a:latin typeface="Century" panose="02040604050505020304" pitchFamily="18" charset="0"/>
              </a:rPr>
              <a:t> gate driver in IC (Integrated Circuit) opening a new possibility of simple subsystem assembly is also introduced. In demonstrating a practicality of this module, the </a:t>
            </a:r>
            <a:r>
              <a:rPr lang="en-US" altLang="ja-JP" sz="800" dirty="0" err="1">
                <a:latin typeface="Century" panose="02040604050505020304" pitchFamily="18" charset="0"/>
              </a:rPr>
              <a:t>SiC</a:t>
            </a:r>
            <a:r>
              <a:rPr lang="en-US" altLang="ja-JP" sz="800" dirty="0">
                <a:latin typeface="Century" panose="02040604050505020304" pitchFamily="18" charset="0"/>
              </a:rPr>
              <a:t> based on-board charger was developed exhibiting over 10 times power density of 2010 model Prius PHV at the estimated cost in 1/10</a:t>
            </a:r>
            <a:r>
              <a:rPr lang="en-US" altLang="ja-JP" sz="800" baseline="30000" dirty="0">
                <a:latin typeface="Century" panose="02040604050505020304" pitchFamily="18" charset="0"/>
              </a:rPr>
              <a:t>th</a:t>
            </a:r>
            <a:r>
              <a:rPr lang="en-US" altLang="ja-JP" sz="800" dirty="0">
                <a:latin typeface="Century" panose="02040604050505020304" pitchFamily="18" charset="0"/>
              </a:rPr>
              <a:t>.</a:t>
            </a:r>
            <a:endParaRPr lang="en-US" altLang="ja-JP" sz="800" dirty="0">
              <a:latin typeface="Century" pitchFamily="18" charset="0"/>
              <a:ea typeface="ＭＳ Ｐ明朝" charset="-128"/>
            </a:endParaRPr>
          </a:p>
        </p:txBody>
      </p:sp>
      <p:pic>
        <p:nvPicPr>
          <p:cNvPr id="97" name="Picture 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138" y="1259766"/>
            <a:ext cx="869950" cy="1048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 name="Picture 2" descr="C:\Users\1447395\Documents\ト技会\研発プログラムデータ\51_Tim Arthur TRI-NA_Headsho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59718" y="1314252"/>
            <a:ext cx="877576" cy="1096971"/>
          </a:xfrm>
          <a:prstGeom prst="rect">
            <a:avLst/>
          </a:prstGeom>
          <a:noFill/>
          <a:extLst>
            <a:ext uri="{909E8E84-426E-40DD-AFC4-6F175D3DCCD1}">
              <a14:hiddenFill xmlns:a14="http://schemas.microsoft.com/office/drawing/2010/main">
                <a:solidFill>
                  <a:srgbClr val="FFFFFF"/>
                </a:solidFill>
              </a14:hiddenFill>
            </a:ext>
          </a:extLst>
        </p:spPr>
      </p:pic>
      <p:sp>
        <p:nvSpPr>
          <p:cNvPr id="99" name="正方形/長方形 98"/>
          <p:cNvSpPr/>
          <p:nvPr/>
        </p:nvSpPr>
        <p:spPr>
          <a:xfrm>
            <a:off x="7727632" y="929241"/>
            <a:ext cx="2569934" cy="276999"/>
          </a:xfrm>
          <a:prstGeom prst="rect">
            <a:avLst/>
          </a:prstGeom>
        </p:spPr>
        <p:txBody>
          <a:bodyPr wrap="none">
            <a:spAutoFit/>
          </a:bodyPr>
          <a:lstStyle/>
          <a:p>
            <a:r>
              <a:rPr lang="ja-JP" altLang="en-US" sz="1200" dirty="0">
                <a:latin typeface="HG創英角ｺﾞｼｯｸUB" panose="020B0909000000000000" pitchFamily="49" charset="-128"/>
                <a:ea typeface="HG創英角ｺﾞｼｯｸUB" panose="020B0909000000000000" pitchFamily="49" charset="-128"/>
              </a:rPr>
              <a:t>放射光利用による電池の軟</a:t>
            </a:r>
            <a:r>
              <a:rPr lang="en-US" altLang="ja-JP" sz="1200" dirty="0">
                <a:latin typeface="HG創英角ｺﾞｼｯｸUB" panose="020B0909000000000000" pitchFamily="49" charset="-128"/>
                <a:ea typeface="HG創英角ｺﾞｼｯｸUB" panose="020B0909000000000000" pitchFamily="49" charset="-128"/>
              </a:rPr>
              <a:t>X</a:t>
            </a:r>
            <a:r>
              <a:rPr lang="ja-JP" altLang="en-US" sz="1200" dirty="0">
                <a:latin typeface="HG創英角ｺﾞｼｯｸUB" panose="020B0909000000000000" pitchFamily="49" charset="-128"/>
                <a:ea typeface="HG創英角ｺﾞｼｯｸUB" panose="020B0909000000000000" pitchFamily="49" charset="-128"/>
              </a:rPr>
              <a:t>線解析</a:t>
            </a:r>
          </a:p>
        </p:txBody>
      </p:sp>
      <p:sp>
        <p:nvSpPr>
          <p:cNvPr id="100" name="正方形/長方形 99"/>
          <p:cNvSpPr/>
          <p:nvPr/>
        </p:nvSpPr>
        <p:spPr>
          <a:xfrm>
            <a:off x="7742261" y="2286360"/>
            <a:ext cx="4235495" cy="276999"/>
          </a:xfrm>
          <a:prstGeom prst="rect">
            <a:avLst/>
          </a:prstGeom>
        </p:spPr>
        <p:txBody>
          <a:bodyPr wrap="square">
            <a:spAutoFit/>
          </a:bodyPr>
          <a:lstStyle/>
          <a:p>
            <a:r>
              <a:rPr lang="en-US" altLang="ja-JP" sz="1200" dirty="0">
                <a:latin typeface="Century" panose="02040604050505020304" pitchFamily="18" charset="0"/>
              </a:rPr>
              <a:t>Synchrotron-based soft X-ray analysis for batteries</a:t>
            </a:r>
            <a:endParaRPr lang="ja-JP" altLang="en-US" sz="1200" dirty="0">
              <a:latin typeface="Century" panose="02040604050505020304" pitchFamily="18" charset="0"/>
            </a:endParaRPr>
          </a:p>
        </p:txBody>
      </p:sp>
      <p:sp>
        <p:nvSpPr>
          <p:cNvPr id="101" name="正方形/長方形 100"/>
          <p:cNvSpPr/>
          <p:nvPr/>
        </p:nvSpPr>
        <p:spPr>
          <a:xfrm>
            <a:off x="7962207" y="1176269"/>
            <a:ext cx="3005951" cy="261610"/>
          </a:xfrm>
          <a:prstGeom prst="rect">
            <a:avLst/>
          </a:prstGeom>
        </p:spPr>
        <p:txBody>
          <a:bodyPr wrap="none">
            <a:spAutoFit/>
          </a:bodyPr>
          <a:lstStyle/>
          <a:p>
            <a:r>
              <a:rPr lang="ja-JP" altLang="en-US" sz="1100" dirty="0" smtClean="0">
                <a:latin typeface="HG創英角ｺﾞｼｯｸUB" panose="020B0909000000000000" pitchFamily="49" charset="-128"/>
                <a:ea typeface="HG創英角ｺﾞｼｯｸUB" panose="020B0909000000000000" pitchFamily="49" charset="-128"/>
              </a:rPr>
              <a:t>ー　マグネシウム</a:t>
            </a:r>
            <a:r>
              <a:rPr lang="ja-JP" altLang="en-US" sz="1100" dirty="0">
                <a:latin typeface="HG創英角ｺﾞｼｯｸUB" panose="020B0909000000000000" pitchFamily="49" charset="-128"/>
                <a:ea typeface="HG創英角ｺﾞｼｯｸUB" panose="020B0909000000000000" pitchFamily="49" charset="-128"/>
              </a:rPr>
              <a:t>電池のための高度</a:t>
            </a:r>
            <a:r>
              <a:rPr lang="ja-JP" altLang="en-US" sz="1100" dirty="0" smtClean="0">
                <a:latin typeface="HG創英角ｺﾞｼｯｸUB" panose="020B0909000000000000" pitchFamily="49" charset="-128"/>
                <a:ea typeface="HG創英角ｺﾞｼｯｸUB" panose="020B0909000000000000" pitchFamily="49" charset="-128"/>
              </a:rPr>
              <a:t>解析　</a:t>
            </a:r>
            <a:r>
              <a:rPr lang="ja-JP" altLang="en-US" sz="1100" dirty="0" err="1" smtClean="0">
                <a:latin typeface="HG創英角ｺﾞｼｯｸUB" panose="020B0909000000000000" pitchFamily="49" charset="-128"/>
                <a:ea typeface="HG創英角ｺﾞｼｯｸUB" panose="020B0909000000000000" pitchFamily="49" charset="-128"/>
              </a:rPr>
              <a:t>ー</a:t>
            </a:r>
            <a:endParaRPr lang="ja-JP" altLang="en-US" sz="1100" dirty="0">
              <a:latin typeface="HG創英角ｺﾞｼｯｸUB" panose="020B0909000000000000" pitchFamily="49" charset="-128"/>
              <a:ea typeface="HG創英角ｺﾞｼｯｸUB" panose="020B0909000000000000" pitchFamily="49" charset="-128"/>
            </a:endParaRPr>
          </a:p>
        </p:txBody>
      </p:sp>
      <p:sp>
        <p:nvSpPr>
          <p:cNvPr id="102" name="正方形/長方形 101"/>
          <p:cNvSpPr/>
          <p:nvPr/>
        </p:nvSpPr>
        <p:spPr>
          <a:xfrm>
            <a:off x="7921302" y="2549421"/>
            <a:ext cx="3744487" cy="276999"/>
          </a:xfrm>
          <a:prstGeom prst="rect">
            <a:avLst/>
          </a:prstGeom>
        </p:spPr>
        <p:txBody>
          <a:bodyPr wrap="none">
            <a:spAutoFit/>
          </a:bodyPr>
          <a:lstStyle/>
          <a:p>
            <a:r>
              <a:rPr lang="ja-JP" altLang="en-US" sz="1200" dirty="0" smtClean="0">
                <a:latin typeface="Century" panose="02040604050505020304" pitchFamily="18" charset="0"/>
              </a:rPr>
              <a:t>－　</a:t>
            </a:r>
            <a:r>
              <a:rPr lang="en-US" altLang="ja-JP" sz="1200" dirty="0" smtClean="0">
                <a:latin typeface="Century" panose="02040604050505020304" pitchFamily="18" charset="0"/>
              </a:rPr>
              <a:t>Advanced </a:t>
            </a:r>
            <a:r>
              <a:rPr lang="en-US" altLang="ja-JP" sz="1200" dirty="0">
                <a:latin typeface="Century" panose="02040604050505020304" pitchFamily="18" charset="0"/>
              </a:rPr>
              <a:t>Analysis for Magnesium </a:t>
            </a:r>
            <a:r>
              <a:rPr lang="en-US" altLang="ja-JP" sz="1200" dirty="0" smtClean="0">
                <a:latin typeface="Century" panose="02040604050505020304" pitchFamily="18" charset="0"/>
              </a:rPr>
              <a:t>Battery</a:t>
            </a:r>
            <a:r>
              <a:rPr lang="ja-JP" altLang="en-US" sz="1200" dirty="0" smtClean="0">
                <a:latin typeface="Century" panose="02040604050505020304" pitchFamily="18" charset="0"/>
              </a:rPr>
              <a:t>　－</a:t>
            </a:r>
            <a:endParaRPr lang="ja-JP" altLang="en-US" sz="1200" dirty="0">
              <a:latin typeface="Century" panose="02040604050505020304" pitchFamily="18" charset="0"/>
            </a:endParaRPr>
          </a:p>
        </p:txBody>
      </p:sp>
      <p:sp>
        <p:nvSpPr>
          <p:cNvPr id="103" name="正方形/長方形 102"/>
          <p:cNvSpPr/>
          <p:nvPr/>
        </p:nvSpPr>
        <p:spPr>
          <a:xfrm>
            <a:off x="7804151" y="3150647"/>
            <a:ext cx="6937338" cy="584775"/>
          </a:xfrm>
          <a:prstGeom prst="rect">
            <a:avLst/>
          </a:prstGeom>
        </p:spPr>
        <p:txBody>
          <a:bodyPr wrap="square">
            <a:spAutoFit/>
          </a:bodyPr>
          <a:lstStyle/>
          <a:p>
            <a:r>
              <a:rPr lang="en-US" altLang="ja-JP" sz="800" dirty="0">
                <a:latin typeface="Century" panose="02040604050505020304" pitchFamily="18" charset="0"/>
              </a:rPr>
              <a:t>Synchrotron radiation allows us to probe powerfully the element specific bonding and structure of materials, and the technique has commonly been applied to pharmaceutical sciences, medicine, agriculture, engineering and so on.  At TRINA, we have extensively applied this technology to energy storage research with the Advanced Light Source at Lawrence Berkeley National Lab.  Soft X-ray absorption spectroscopy enabled us to understand the electrode/electrolyte interface for next generation magnesium batteries.</a:t>
            </a:r>
            <a:endParaRPr lang="ja-JP" altLang="en-US" sz="800" dirty="0">
              <a:latin typeface="Century" panose="02040604050505020304" pitchFamily="18" charset="0"/>
            </a:endParaRPr>
          </a:p>
        </p:txBody>
      </p:sp>
      <p:sp>
        <p:nvSpPr>
          <p:cNvPr id="104" name="正方形/長方形 103"/>
          <p:cNvSpPr/>
          <p:nvPr/>
        </p:nvSpPr>
        <p:spPr>
          <a:xfrm>
            <a:off x="7721885" y="1710296"/>
            <a:ext cx="5816041" cy="584775"/>
          </a:xfrm>
          <a:prstGeom prst="rect">
            <a:avLst/>
          </a:prstGeom>
        </p:spPr>
        <p:txBody>
          <a:bodyPr wrap="square">
            <a:spAutoFit/>
          </a:bodyPr>
          <a:lstStyle/>
          <a:p>
            <a:r>
              <a:rPr lang="ja-JP" altLang="en-US" sz="800" dirty="0">
                <a:latin typeface="ＭＳ Ｐ明朝" panose="02020600040205080304" pitchFamily="18" charset="-128"/>
                <a:ea typeface="ＭＳ Ｐ明朝" panose="02020600040205080304" pitchFamily="18" charset="-128"/>
              </a:rPr>
              <a:t>放射光の利用は、その強力な輝度を用いることによって元素間の結合や材料の基本構成を明確に特定する可能とし、近年、薬学、医学、農学、工学などの様々な分野で盛んに利用されている。</a:t>
            </a:r>
            <a:r>
              <a:rPr lang="en-US" altLang="ja-JP" sz="800" dirty="0">
                <a:latin typeface="ＭＳ Ｐ明朝" panose="02020600040205080304" pitchFamily="18" charset="-128"/>
                <a:ea typeface="ＭＳ Ｐ明朝" panose="02020600040205080304" pitchFamily="18" charset="-128"/>
              </a:rPr>
              <a:t>TRINA</a:t>
            </a:r>
            <a:r>
              <a:rPr lang="ja-JP" altLang="en-US" sz="800" dirty="0">
                <a:latin typeface="ＭＳ Ｐ明朝" panose="02020600040205080304" pitchFamily="18" charset="-128"/>
                <a:ea typeface="ＭＳ Ｐ明朝" panose="02020600040205080304" pitchFamily="18" charset="-128"/>
              </a:rPr>
              <a:t>では、米ローレンスバークレー国立研究所と連携して、この技術をエネルギー貯蔵分野、とりわけ電池の反応解析に活用している。放射光を利用した軟</a:t>
            </a:r>
            <a:r>
              <a:rPr lang="en-US" altLang="ja-JP" sz="800" dirty="0">
                <a:latin typeface="ＭＳ Ｐ明朝" panose="02020600040205080304" pitchFamily="18" charset="-128"/>
                <a:ea typeface="ＭＳ Ｐ明朝" panose="02020600040205080304" pitchFamily="18" charset="-128"/>
              </a:rPr>
              <a:t>X</a:t>
            </a:r>
            <a:r>
              <a:rPr lang="ja-JP" altLang="en-US" sz="800" dirty="0">
                <a:latin typeface="ＭＳ Ｐ明朝" panose="02020600040205080304" pitchFamily="18" charset="-128"/>
                <a:ea typeface="ＭＳ Ｐ明朝" panose="02020600040205080304" pitchFamily="18" charset="-128"/>
              </a:rPr>
              <a:t>線解析は、次世代電池として期待されているマグネシウム電池の電極電解質界面を理解するのに非常に有効であった。</a:t>
            </a:r>
          </a:p>
        </p:txBody>
      </p:sp>
      <p:sp>
        <p:nvSpPr>
          <p:cNvPr id="105" name="正方形/長方形 104"/>
          <p:cNvSpPr/>
          <p:nvPr/>
        </p:nvSpPr>
        <p:spPr>
          <a:xfrm>
            <a:off x="8235783" y="1386260"/>
            <a:ext cx="5302143" cy="215444"/>
          </a:xfrm>
          <a:prstGeom prst="rect">
            <a:avLst/>
          </a:prstGeom>
        </p:spPr>
        <p:txBody>
          <a:bodyPr wrap="square">
            <a:spAutoFit/>
          </a:bodyPr>
          <a:lstStyle/>
          <a:p>
            <a:r>
              <a:rPr lang="en-US" altLang="ja-JP" sz="800" dirty="0" smtClean="0">
                <a:latin typeface="Century" panose="02040604050505020304" pitchFamily="18" charset="0"/>
              </a:rPr>
              <a:t>TEMA TTC, Toyota </a:t>
            </a:r>
            <a:r>
              <a:rPr lang="en-US" altLang="ja-JP" sz="800" dirty="0">
                <a:latin typeface="Century" panose="02040604050505020304" pitchFamily="18" charset="0"/>
              </a:rPr>
              <a:t>Research Institute of North </a:t>
            </a:r>
            <a:r>
              <a:rPr lang="en-US" altLang="ja-JP" sz="800" dirty="0" smtClean="0">
                <a:latin typeface="Century" panose="02040604050505020304" pitchFamily="18" charset="0"/>
              </a:rPr>
              <a:t>America</a:t>
            </a:r>
            <a:r>
              <a:rPr lang="ja-JP" altLang="en-US" sz="800" dirty="0" smtClean="0">
                <a:latin typeface="Century" panose="02040604050505020304" pitchFamily="18" charset="0"/>
              </a:rPr>
              <a:t>　                   ○</a:t>
            </a:r>
            <a:r>
              <a:rPr lang="en-US" altLang="ja-JP" sz="800" dirty="0" smtClean="0">
                <a:latin typeface="Century" panose="02040604050505020304" pitchFamily="18" charset="0"/>
              </a:rPr>
              <a:t>Timothy Arthur, </a:t>
            </a:r>
            <a:r>
              <a:rPr lang="en-US" altLang="ja-JP" sz="800" dirty="0" err="1" smtClean="0">
                <a:latin typeface="Century" panose="02040604050505020304" pitchFamily="18" charset="0"/>
              </a:rPr>
              <a:t>Fuminori</a:t>
            </a:r>
            <a:r>
              <a:rPr lang="en-US" altLang="ja-JP" sz="800" dirty="0" smtClean="0">
                <a:latin typeface="Century" panose="02040604050505020304" pitchFamily="18" charset="0"/>
              </a:rPr>
              <a:t> Mizuno</a:t>
            </a:r>
            <a:endParaRPr lang="ja-JP" altLang="en-US" sz="800" dirty="0">
              <a:latin typeface="Century" panose="02040604050505020304" pitchFamily="18" charset="0"/>
            </a:endParaRPr>
          </a:p>
        </p:txBody>
      </p:sp>
      <p:pic>
        <p:nvPicPr>
          <p:cNvPr id="106" name="Picture 27" descr="photo_crop"/>
          <p:cNvPicPr>
            <a:picLocks noChangeAspect="1" noChangeArrowheads="1"/>
          </p:cNvPicPr>
          <p:nvPr/>
        </p:nvPicPr>
        <p:blipFill>
          <a:blip r:embed="rId4" cstate="print">
            <a:extLst>
              <a:ext uri="{28A0092B-C50C-407E-A947-70E740481C1C}">
                <a14:useLocalDpi xmlns:a14="http://schemas.microsoft.com/office/drawing/2010/main" val="0"/>
              </a:ext>
            </a:extLst>
          </a:blip>
          <a:srcRect l="11765" r="17647" b="13333"/>
          <a:stretch>
            <a:fillRect/>
          </a:stretch>
        </p:blipFill>
        <p:spPr bwMode="auto">
          <a:xfrm>
            <a:off x="6489588" y="4382070"/>
            <a:ext cx="9144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正方形/長方形 106"/>
          <p:cNvSpPr/>
          <p:nvPr/>
        </p:nvSpPr>
        <p:spPr>
          <a:xfrm>
            <a:off x="323850" y="4194572"/>
            <a:ext cx="6028531" cy="276999"/>
          </a:xfrm>
          <a:prstGeom prst="rect">
            <a:avLst/>
          </a:prstGeom>
        </p:spPr>
        <p:txBody>
          <a:bodyPr wrap="square">
            <a:spAutoFit/>
          </a:bodyPr>
          <a:lstStyle/>
          <a:p>
            <a:r>
              <a:rPr lang="ja-JP" altLang="ja-JP" sz="1200" dirty="0">
                <a:latin typeface="HG創英角ｺﾞｼｯｸUB" panose="020B0909000000000000" pitchFamily="49" charset="-128"/>
                <a:ea typeface="HG創英角ｺﾞｼｯｸUB" panose="020B0909000000000000" pitchFamily="49" charset="-128"/>
              </a:rPr>
              <a:t>粗い事前情報地図と</a:t>
            </a:r>
            <a:r>
              <a:rPr lang="en-US" altLang="ja-JP" sz="1200" dirty="0">
                <a:latin typeface="HG創英角ｺﾞｼｯｸUB" panose="020B0909000000000000" pitchFamily="49" charset="-128"/>
                <a:ea typeface="HG創英角ｺﾞｼｯｸUB" panose="020B0909000000000000" pitchFamily="49" charset="-128"/>
              </a:rPr>
              <a:t>LIDAR</a:t>
            </a:r>
            <a:r>
              <a:rPr lang="ja-JP" altLang="ja-JP" sz="1200" dirty="0">
                <a:latin typeface="HG創英角ｺﾞｼｯｸUB" panose="020B0909000000000000" pitchFamily="49" charset="-128"/>
                <a:ea typeface="HG創英角ｺﾞｼｯｸUB" panose="020B0909000000000000" pitchFamily="49" charset="-128"/>
              </a:rPr>
              <a:t>からの高精度地図生成</a:t>
            </a:r>
            <a:endParaRPr lang="ja-JP" altLang="en-US" sz="1200" dirty="0">
              <a:latin typeface="HG創英角ｺﾞｼｯｸUB" panose="020B0909000000000000" pitchFamily="49" charset="-128"/>
              <a:ea typeface="HG創英角ｺﾞｼｯｸUB" panose="020B0909000000000000" pitchFamily="49" charset="-128"/>
            </a:endParaRPr>
          </a:p>
        </p:txBody>
      </p:sp>
      <p:sp>
        <p:nvSpPr>
          <p:cNvPr id="108" name="正方形/長方形 107"/>
          <p:cNvSpPr/>
          <p:nvPr/>
        </p:nvSpPr>
        <p:spPr>
          <a:xfrm>
            <a:off x="581242" y="4410596"/>
            <a:ext cx="3429144" cy="261610"/>
          </a:xfrm>
          <a:prstGeom prst="rect">
            <a:avLst/>
          </a:prstGeom>
        </p:spPr>
        <p:txBody>
          <a:bodyPr wrap="none">
            <a:spAutoFit/>
          </a:bodyPr>
          <a:lstStyle/>
          <a:p>
            <a:r>
              <a:rPr lang="ja-JP" altLang="en-US" sz="1100" dirty="0" smtClean="0">
                <a:latin typeface="HG創英角ｺﾞｼｯｸUB" panose="020B0909000000000000" pitchFamily="49" charset="-128"/>
                <a:ea typeface="HG創英角ｺﾞｼｯｸUB" panose="020B0909000000000000" pitchFamily="49" charset="-128"/>
              </a:rPr>
              <a:t>－　</a:t>
            </a:r>
            <a:r>
              <a:rPr lang="ja-JP" altLang="ja-JP" sz="1100" dirty="0" smtClean="0">
                <a:latin typeface="HG創英角ｺﾞｼｯｸUB" panose="020B0909000000000000" pitchFamily="49" charset="-128"/>
                <a:ea typeface="HG創英角ｺﾞｼｯｸUB" panose="020B0909000000000000" pitchFamily="49" charset="-128"/>
              </a:rPr>
              <a:t>自動</a:t>
            </a:r>
            <a:r>
              <a:rPr lang="ja-JP" altLang="ja-JP" sz="1100" dirty="0">
                <a:latin typeface="HG創英角ｺﾞｼｯｸUB" panose="020B0909000000000000" pitchFamily="49" charset="-128"/>
                <a:ea typeface="HG創英角ｺﾞｼｯｸUB" panose="020B0909000000000000" pitchFamily="49" charset="-128"/>
              </a:rPr>
              <a:t>運転のための車線レベル詳細地図</a:t>
            </a:r>
            <a:r>
              <a:rPr lang="ja-JP" altLang="ja-JP" sz="1100" dirty="0" smtClean="0">
                <a:latin typeface="HG創英角ｺﾞｼｯｸUB" panose="020B0909000000000000" pitchFamily="49" charset="-128"/>
                <a:ea typeface="HG創英角ｺﾞｼｯｸUB" panose="020B0909000000000000" pitchFamily="49" charset="-128"/>
              </a:rPr>
              <a:t>生成</a:t>
            </a:r>
            <a:r>
              <a:rPr lang="ja-JP" altLang="en-US" sz="1100" dirty="0" smtClean="0">
                <a:latin typeface="HG創英角ｺﾞｼｯｸUB" panose="020B0909000000000000" pitchFamily="49" charset="-128"/>
                <a:ea typeface="HG創英角ｺﾞｼｯｸUB" panose="020B0909000000000000" pitchFamily="49" charset="-128"/>
              </a:rPr>
              <a:t>　－</a:t>
            </a:r>
            <a:endParaRPr lang="ja-JP" altLang="ja-JP" sz="1100" dirty="0">
              <a:latin typeface="HG創英角ｺﾞｼｯｸUB" panose="020B0909000000000000" pitchFamily="49" charset="-128"/>
              <a:ea typeface="HG創英角ｺﾞｼｯｸUB" panose="020B0909000000000000" pitchFamily="49" charset="-128"/>
            </a:endParaRPr>
          </a:p>
        </p:txBody>
      </p:sp>
      <p:sp>
        <p:nvSpPr>
          <p:cNvPr id="109" name="正方形/長方形 108"/>
          <p:cNvSpPr/>
          <p:nvPr/>
        </p:nvSpPr>
        <p:spPr>
          <a:xfrm>
            <a:off x="327161" y="4878648"/>
            <a:ext cx="6073942" cy="707886"/>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自動運転や運転支援に関する研究プロジェクトの多くは、車線レベルの高精度地図を利用している。しかしながら、広範囲をカバーするために重要である、地図作成の自動化手法に関する研究例は少ない。本論文では、</a:t>
            </a:r>
            <a:r>
              <a:rPr lang="en-US" altLang="ja-JP" sz="800" dirty="0">
                <a:latin typeface="ＭＳ Ｐ明朝" panose="02020600040205080304" pitchFamily="18" charset="-128"/>
                <a:ea typeface="ＭＳ Ｐ明朝" panose="02020600040205080304" pitchFamily="18" charset="-128"/>
              </a:rPr>
              <a:t>Open-Street-Map(OSM)</a:t>
            </a:r>
            <a:r>
              <a:rPr lang="ja-JP" altLang="ja-JP" sz="800" dirty="0">
                <a:latin typeface="ＭＳ Ｐ明朝" panose="02020600040205080304" pitchFamily="18" charset="-128"/>
                <a:ea typeface="ＭＳ Ｐ明朝" panose="02020600040205080304" pitchFamily="18" charset="-128"/>
              </a:rPr>
              <a:t>と呼ばれる粗く不正確な地図と、局所センサである</a:t>
            </a:r>
            <a:r>
              <a:rPr lang="en-US" altLang="ja-JP" sz="800" dirty="0">
                <a:latin typeface="ＭＳ Ｐ明朝" panose="02020600040205080304" pitchFamily="18" charset="-128"/>
                <a:ea typeface="ＭＳ Ｐ明朝" panose="02020600040205080304" pitchFamily="18" charset="-128"/>
              </a:rPr>
              <a:t>LIDAR</a:t>
            </a:r>
            <a:r>
              <a:rPr lang="ja-JP" altLang="ja-JP" sz="800" dirty="0" err="1">
                <a:latin typeface="ＭＳ Ｐ明朝" panose="02020600040205080304" pitchFamily="18" charset="-128"/>
                <a:ea typeface="ＭＳ Ｐ明朝" panose="02020600040205080304" pitchFamily="18" charset="-128"/>
              </a:rPr>
              <a:t>と測位</a:t>
            </a:r>
            <a:r>
              <a:rPr lang="ja-JP" altLang="ja-JP" sz="800" dirty="0">
                <a:latin typeface="ＭＳ Ｐ明朝" panose="02020600040205080304" pitchFamily="18" charset="-128"/>
                <a:ea typeface="ＭＳ Ｐ明朝" panose="02020600040205080304" pitchFamily="18" charset="-128"/>
              </a:rPr>
              <a:t>システムを利用して、詳細地図を自動生成する手法を提案する。提案手法では、</a:t>
            </a:r>
            <a:r>
              <a:rPr lang="en-US" altLang="ja-JP" sz="800" dirty="0">
                <a:latin typeface="ＭＳ Ｐ明朝" panose="02020600040205080304" pitchFamily="18" charset="-128"/>
                <a:ea typeface="ＭＳ Ｐ明朝" panose="02020600040205080304" pitchFamily="18" charset="-128"/>
              </a:rPr>
              <a:t>OSM</a:t>
            </a:r>
            <a:r>
              <a:rPr lang="ja-JP" altLang="ja-JP" sz="800" dirty="0">
                <a:latin typeface="ＭＳ Ｐ明朝" panose="02020600040205080304" pitchFamily="18" charset="-128"/>
                <a:ea typeface="ＭＳ Ｐ明朝" panose="02020600040205080304" pitchFamily="18" charset="-128"/>
              </a:rPr>
              <a:t>からの粗い構造情報を基に、局所センサの情報から位置を正確に補正することで、高精度な地図を得る。提案手法で作成した地図は、自動運転用に手動で構築した基準地図と非常によく合致する。</a:t>
            </a:r>
          </a:p>
        </p:txBody>
      </p:sp>
      <p:sp>
        <p:nvSpPr>
          <p:cNvPr id="110" name="正方形/長方形 109"/>
          <p:cNvSpPr/>
          <p:nvPr/>
        </p:nvSpPr>
        <p:spPr>
          <a:xfrm>
            <a:off x="476266" y="5609761"/>
            <a:ext cx="7559675" cy="276999"/>
          </a:xfrm>
          <a:prstGeom prst="rect">
            <a:avLst/>
          </a:prstGeom>
        </p:spPr>
        <p:txBody>
          <a:bodyPr>
            <a:spAutoFit/>
          </a:bodyPr>
          <a:lstStyle/>
          <a:p>
            <a:r>
              <a:rPr lang="en-US" altLang="ja-JP" sz="1200" dirty="0">
                <a:latin typeface="Century" panose="02040604050505020304" pitchFamily="18" charset="0"/>
              </a:rPr>
              <a:t>Generation of Accurate Lane Maps from Coarse Prior Maps and LIDAR</a:t>
            </a:r>
            <a:endParaRPr lang="ja-JP" altLang="ja-JP" sz="1200" dirty="0">
              <a:latin typeface="Century" panose="02040604050505020304" pitchFamily="18" charset="0"/>
            </a:endParaRPr>
          </a:p>
        </p:txBody>
      </p:sp>
      <p:sp>
        <p:nvSpPr>
          <p:cNvPr id="111" name="正方形/長方形 110"/>
          <p:cNvSpPr/>
          <p:nvPr/>
        </p:nvSpPr>
        <p:spPr>
          <a:xfrm>
            <a:off x="689451" y="5769166"/>
            <a:ext cx="7559675" cy="261610"/>
          </a:xfrm>
          <a:prstGeom prst="rect">
            <a:avLst/>
          </a:prstGeom>
        </p:spPr>
        <p:txBody>
          <a:bodyPr>
            <a:spAutoFit/>
          </a:bodyPr>
          <a:lstStyle/>
          <a:p>
            <a:r>
              <a:rPr lang="ja-JP" altLang="en-US" sz="1100" dirty="0" smtClean="0">
                <a:latin typeface="Century" panose="02040604050505020304" pitchFamily="18" charset="0"/>
              </a:rPr>
              <a:t>－　</a:t>
            </a:r>
            <a:r>
              <a:rPr lang="en-US" altLang="ja-JP" sz="1100" dirty="0" smtClean="0">
                <a:latin typeface="Century" panose="02040604050505020304" pitchFamily="18" charset="0"/>
              </a:rPr>
              <a:t>Generating </a:t>
            </a:r>
            <a:r>
              <a:rPr lang="en-US" altLang="ja-JP" sz="1100" dirty="0">
                <a:latin typeface="Century" panose="02040604050505020304" pitchFamily="18" charset="0"/>
              </a:rPr>
              <a:t>detailed lane – level maps for autonomous </a:t>
            </a:r>
            <a:r>
              <a:rPr lang="en-US" altLang="ja-JP" sz="1100" dirty="0" smtClean="0">
                <a:latin typeface="Century" panose="02040604050505020304" pitchFamily="18" charset="0"/>
              </a:rPr>
              <a:t>driving</a:t>
            </a:r>
            <a:r>
              <a:rPr lang="ja-JP" altLang="en-US" sz="1100" dirty="0" smtClean="0">
                <a:latin typeface="Century" panose="02040604050505020304" pitchFamily="18" charset="0"/>
              </a:rPr>
              <a:t>　－</a:t>
            </a:r>
            <a:endParaRPr lang="ja-JP" altLang="en-US" sz="1100" dirty="0">
              <a:latin typeface="Century" panose="02040604050505020304" pitchFamily="18" charset="0"/>
            </a:endParaRPr>
          </a:p>
        </p:txBody>
      </p:sp>
      <p:sp>
        <p:nvSpPr>
          <p:cNvPr id="112" name="正方形/長方形 111"/>
          <p:cNvSpPr/>
          <p:nvPr/>
        </p:nvSpPr>
        <p:spPr>
          <a:xfrm>
            <a:off x="476265" y="6354047"/>
            <a:ext cx="6868973" cy="830997"/>
          </a:xfrm>
          <a:prstGeom prst="rect">
            <a:avLst/>
          </a:prstGeom>
        </p:spPr>
        <p:txBody>
          <a:bodyPr wrap="square">
            <a:spAutoFit/>
          </a:bodyPr>
          <a:lstStyle/>
          <a:p>
            <a:r>
              <a:rPr lang="en-US" altLang="ja-JP" sz="800" dirty="0">
                <a:latin typeface="Century" panose="02040604050505020304" pitchFamily="18" charset="0"/>
              </a:rPr>
              <a:t>While many research projects on autonomous driving and advanced driver support systems make heavy use of highly accurate lane-level maps covering large areas, there is relatively little work on methods for automatically generating such maps. Here, we present a method that combines coarse, inaccurate prior maps from Open-Street-Map (OSM) with local sensor information from 3D </a:t>
            </a:r>
            <a:r>
              <a:rPr lang="en-US" altLang="ja-JP" sz="800" dirty="0" err="1">
                <a:latin typeface="Century" panose="02040604050505020304" pitchFamily="18" charset="0"/>
              </a:rPr>
              <a:t>Lidar</a:t>
            </a:r>
            <a:r>
              <a:rPr lang="en-US" altLang="ja-JP" sz="800" dirty="0">
                <a:latin typeface="Century" panose="02040604050505020304" pitchFamily="18" charset="0"/>
              </a:rPr>
              <a:t> and a positioning system. The algorithm leverages the coarse structural information present in OSM, and integrates it with the highly accurate local sensor measurements. The resulting maps have extremely good alignment with manually constructed baseline maps generated for autonomous driving experiments.</a:t>
            </a:r>
            <a:endParaRPr lang="ja-JP" altLang="en-US" sz="800" dirty="0">
              <a:latin typeface="Century" panose="02040604050505020304" pitchFamily="18" charset="0"/>
            </a:endParaRPr>
          </a:p>
        </p:txBody>
      </p:sp>
      <p:sp>
        <p:nvSpPr>
          <p:cNvPr id="113" name="正方形/長方形 112"/>
          <p:cNvSpPr/>
          <p:nvPr/>
        </p:nvSpPr>
        <p:spPr>
          <a:xfrm>
            <a:off x="1794074" y="4612635"/>
            <a:ext cx="3894015" cy="338554"/>
          </a:xfrm>
          <a:prstGeom prst="rect">
            <a:avLst/>
          </a:prstGeom>
        </p:spPr>
        <p:txBody>
          <a:bodyPr wrap="none">
            <a:spAutoFit/>
          </a:bodyPr>
          <a:lstStyle/>
          <a:p>
            <a:r>
              <a:rPr lang="en-US" altLang="ja-JP" sz="800" dirty="0" smtClean="0">
                <a:latin typeface="Century" panose="02040604050505020304" pitchFamily="18" charset="0"/>
              </a:rPr>
              <a:t>TEMA TTC, </a:t>
            </a:r>
            <a:r>
              <a:rPr lang="en-US" altLang="ja-JP" sz="800" dirty="0">
                <a:latin typeface="Century" pitchFamily="18" charset="0"/>
                <a:ea typeface="ＭＳ Ｐ明朝" charset="-128"/>
              </a:rPr>
              <a:t>Toyota Research Institute of North America</a:t>
            </a:r>
            <a:r>
              <a:rPr lang="en-US" altLang="ja-JP" sz="800" dirty="0" smtClean="0">
                <a:latin typeface="Century" panose="02040604050505020304" pitchFamily="18" charset="0"/>
              </a:rPr>
              <a:t>   </a:t>
            </a:r>
            <a:r>
              <a:rPr lang="ja-JP" altLang="en-US" sz="800" dirty="0" smtClean="0">
                <a:latin typeface="Century" panose="02040604050505020304" pitchFamily="18" charset="0"/>
              </a:rPr>
              <a:t>○</a:t>
            </a:r>
            <a:r>
              <a:rPr lang="en-US" altLang="ja-JP" sz="800" dirty="0" smtClean="0">
                <a:latin typeface="Century" panose="02040604050505020304" pitchFamily="18" charset="0"/>
              </a:rPr>
              <a:t>Avdhut Joshi</a:t>
            </a:r>
            <a:endParaRPr lang="en-US" altLang="ja-JP" sz="800" dirty="0">
              <a:latin typeface="Century" panose="02040604050505020304" pitchFamily="18" charset="0"/>
            </a:endParaRPr>
          </a:p>
          <a:p>
            <a:r>
              <a:rPr lang="ja-JP" altLang="en-US" sz="800" dirty="0">
                <a:latin typeface="Century" panose="02040604050505020304" pitchFamily="18" charset="0"/>
              </a:rPr>
              <a:t>　</a:t>
            </a:r>
            <a:r>
              <a:rPr lang="ja-JP" altLang="en-US" sz="800" dirty="0" smtClean="0">
                <a:latin typeface="Century" panose="02040604050505020304" pitchFamily="18" charset="0"/>
              </a:rPr>
              <a:t>　　　　　　　　　　　　　　　　　　　　　　　　　　　　　　　　　　　　　　　　　</a:t>
            </a:r>
            <a:r>
              <a:rPr lang="en-US" altLang="ja-JP" sz="800" dirty="0" smtClean="0">
                <a:latin typeface="Century" panose="02040604050505020304" pitchFamily="18" charset="0"/>
              </a:rPr>
              <a:t>Michael R James</a:t>
            </a:r>
          </a:p>
        </p:txBody>
      </p:sp>
      <p:sp>
        <p:nvSpPr>
          <p:cNvPr id="114" name="正方形/長方形 113"/>
          <p:cNvSpPr/>
          <p:nvPr/>
        </p:nvSpPr>
        <p:spPr>
          <a:xfrm>
            <a:off x="7685881" y="4169601"/>
            <a:ext cx="7559675" cy="276999"/>
          </a:xfrm>
          <a:prstGeom prst="rect">
            <a:avLst/>
          </a:prstGeom>
        </p:spPr>
        <p:txBody>
          <a:bodyPr>
            <a:spAutoFit/>
          </a:bodyPr>
          <a:lstStyle/>
          <a:p>
            <a:pPr hangingPunct="0"/>
            <a:r>
              <a:rPr lang="ja-JP" altLang="ja-JP" sz="1200" dirty="0">
                <a:latin typeface="HG創英角ｺﾞｼｯｸUB" panose="020B0909000000000000" pitchFamily="49" charset="-128"/>
                <a:ea typeface="HG創英角ｺﾞｼｯｸUB" panose="020B0909000000000000" pitchFamily="49" charset="-128"/>
              </a:rPr>
              <a:t>製品レベルの音声インタフェースが運転行動に与える</a:t>
            </a:r>
            <a:r>
              <a:rPr lang="ja-JP" altLang="ja-JP" sz="1200" dirty="0" smtClean="0">
                <a:latin typeface="HG創英角ｺﾞｼｯｸUB" panose="020B0909000000000000" pitchFamily="49" charset="-128"/>
                <a:ea typeface="HG創英角ｺﾞｼｯｸUB" panose="020B0909000000000000" pitchFamily="49" charset="-128"/>
              </a:rPr>
              <a:t>影響</a:t>
            </a:r>
            <a:endParaRPr lang="ja-JP" altLang="ja-JP" sz="1200" dirty="0">
              <a:latin typeface="HG創英角ｺﾞｼｯｸUB" panose="020B0909000000000000" pitchFamily="49" charset="-128"/>
              <a:ea typeface="HG創英角ｺﾞｼｯｸUB" panose="020B0909000000000000" pitchFamily="49" charset="-128"/>
            </a:endParaRPr>
          </a:p>
        </p:txBody>
      </p:sp>
      <p:sp>
        <p:nvSpPr>
          <p:cNvPr id="115" name="正方形/長方形 114"/>
          <p:cNvSpPr/>
          <p:nvPr/>
        </p:nvSpPr>
        <p:spPr>
          <a:xfrm>
            <a:off x="7742261" y="4382070"/>
            <a:ext cx="7559675" cy="261610"/>
          </a:xfrm>
          <a:prstGeom prst="rect">
            <a:avLst/>
          </a:prstGeom>
        </p:spPr>
        <p:txBody>
          <a:bodyPr>
            <a:spAutoFit/>
          </a:bodyPr>
          <a:lstStyle/>
          <a:p>
            <a:pPr hangingPunct="0"/>
            <a:r>
              <a:rPr lang="ja-JP" altLang="en-US" sz="1100" dirty="0" err="1" smtClean="0">
                <a:latin typeface="HG創英角ｺﾞｼｯｸUB" panose="020B0909000000000000" pitchFamily="49" charset="-128"/>
                <a:ea typeface="HG創英角ｺﾞｼｯｸUB" panose="020B0909000000000000" pitchFamily="49" charset="-128"/>
              </a:rPr>
              <a:t>ー</a:t>
            </a:r>
            <a:r>
              <a:rPr lang="ja-JP" altLang="en-US" sz="1100" dirty="0" smtClean="0">
                <a:latin typeface="HG創英角ｺﾞｼｯｸUB" panose="020B0909000000000000" pitchFamily="49" charset="-128"/>
                <a:ea typeface="HG創英角ｺﾞｼｯｸUB" panose="020B0909000000000000" pitchFamily="49" charset="-128"/>
              </a:rPr>
              <a:t>　</a:t>
            </a:r>
            <a:r>
              <a:rPr lang="ja-JP" altLang="ja-JP" sz="1100" dirty="0" smtClean="0">
                <a:latin typeface="HG創英角ｺﾞｼｯｸUB" panose="020B0909000000000000" pitchFamily="49" charset="-128"/>
                <a:ea typeface="HG創英角ｺﾞｼｯｸUB" panose="020B0909000000000000" pitchFamily="49" charset="-128"/>
              </a:rPr>
              <a:t>音声</a:t>
            </a:r>
            <a:r>
              <a:rPr lang="ja-JP" altLang="ja-JP" sz="1100" dirty="0">
                <a:latin typeface="HG創英角ｺﾞｼｯｸUB" panose="020B0909000000000000" pitchFamily="49" charset="-128"/>
                <a:ea typeface="HG創英角ｺﾞｼｯｸUB" panose="020B0909000000000000" pitchFamily="49" charset="-128"/>
              </a:rPr>
              <a:t>インタフェースの実道路上での</a:t>
            </a:r>
            <a:r>
              <a:rPr lang="ja-JP" altLang="ja-JP" sz="1100" dirty="0" smtClean="0">
                <a:latin typeface="HG創英角ｺﾞｼｯｸUB" panose="020B0909000000000000" pitchFamily="49" charset="-128"/>
                <a:ea typeface="HG創英角ｺﾞｼｯｸUB" panose="020B0909000000000000" pitchFamily="49" charset="-128"/>
              </a:rPr>
              <a:t>評価</a:t>
            </a:r>
            <a:r>
              <a:rPr lang="ja-JP" altLang="en-US" sz="1100" dirty="0" smtClean="0">
                <a:latin typeface="HG創英角ｺﾞｼｯｸUB" panose="020B0909000000000000" pitchFamily="49" charset="-128"/>
                <a:ea typeface="HG創英角ｺﾞｼｯｸUB" panose="020B0909000000000000" pitchFamily="49" charset="-128"/>
              </a:rPr>
              <a:t>　</a:t>
            </a:r>
            <a:r>
              <a:rPr lang="ja-JP" altLang="en-US" sz="1100" dirty="0" err="1" smtClean="0">
                <a:latin typeface="HG創英角ｺﾞｼｯｸUB" panose="020B0909000000000000" pitchFamily="49" charset="-128"/>
                <a:ea typeface="HG創英角ｺﾞｼｯｸUB" panose="020B0909000000000000" pitchFamily="49" charset="-128"/>
              </a:rPr>
              <a:t>ー</a:t>
            </a:r>
            <a:endParaRPr lang="ja-JP" altLang="ja-JP" sz="1100" dirty="0">
              <a:latin typeface="HG創英角ｺﾞｼｯｸUB" panose="020B0909000000000000" pitchFamily="49" charset="-128"/>
              <a:ea typeface="HG創英角ｺﾞｼｯｸUB" panose="020B0909000000000000" pitchFamily="49" charset="-128"/>
            </a:endParaRPr>
          </a:p>
        </p:txBody>
      </p:sp>
      <p:sp>
        <p:nvSpPr>
          <p:cNvPr id="116" name="正方形/長方形 115"/>
          <p:cNvSpPr/>
          <p:nvPr/>
        </p:nvSpPr>
        <p:spPr>
          <a:xfrm>
            <a:off x="7808181" y="4654324"/>
            <a:ext cx="7559675" cy="215444"/>
          </a:xfrm>
          <a:prstGeom prst="rect">
            <a:avLst/>
          </a:prstGeom>
        </p:spPr>
        <p:txBody>
          <a:bodyPr>
            <a:spAutoFit/>
          </a:bodyPr>
          <a:lstStyle/>
          <a:p>
            <a:pPr hangingPunct="0"/>
            <a:r>
              <a:rPr lang="en-US" altLang="ja-JP" sz="800" dirty="0">
                <a:latin typeface="Century" panose="02040604050505020304" pitchFamily="18" charset="0"/>
              </a:rPr>
              <a:t>TEMA Collaborative Safety Research Center	</a:t>
            </a:r>
            <a:r>
              <a:rPr lang="en-US" altLang="ja-JP" sz="800" dirty="0">
                <a:latin typeface="ＭＳ Ｐ明朝" panose="02020600040205080304" pitchFamily="18" charset="-128"/>
                <a:ea typeface="ＭＳ Ｐ明朝" panose="02020600040205080304" pitchFamily="18" charset="-128"/>
              </a:rPr>
              <a:t>○ </a:t>
            </a:r>
            <a:r>
              <a:rPr lang="ja-JP" altLang="ja-JP" sz="800" dirty="0" smtClean="0">
                <a:latin typeface="ＭＳ Ｐ明朝" panose="02020600040205080304" pitchFamily="18" charset="-128"/>
                <a:ea typeface="ＭＳ Ｐ明朝" panose="02020600040205080304" pitchFamily="18" charset="-128"/>
              </a:rPr>
              <a:t>江部 和俊</a:t>
            </a:r>
            <a:r>
              <a:rPr lang="en-US" altLang="ja-JP" sz="800" dirty="0" smtClean="0">
                <a:latin typeface="ＭＳ Ｐ明朝" panose="02020600040205080304" pitchFamily="18" charset="-128"/>
                <a:ea typeface="ＭＳ Ｐ明朝" panose="02020600040205080304" pitchFamily="18" charset="-128"/>
              </a:rPr>
              <a:t>, </a:t>
            </a:r>
            <a:r>
              <a:rPr lang="en-US" altLang="ja-JP" sz="800" dirty="0" smtClean="0">
                <a:latin typeface="Century" panose="02040604050505020304" pitchFamily="18" charset="0"/>
              </a:rPr>
              <a:t>James </a:t>
            </a:r>
            <a:r>
              <a:rPr lang="en-US" altLang="ja-JP" sz="800" dirty="0">
                <a:latin typeface="Century" panose="02040604050505020304" pitchFamily="18" charset="0"/>
              </a:rPr>
              <a:t>Foley</a:t>
            </a:r>
            <a:endParaRPr lang="ja-JP" altLang="ja-JP" sz="800" dirty="0">
              <a:latin typeface="Century" panose="02040604050505020304" pitchFamily="18" charset="0"/>
            </a:endParaRPr>
          </a:p>
        </p:txBody>
      </p:sp>
      <p:sp>
        <p:nvSpPr>
          <p:cNvPr id="117" name="正方形/長方形 116"/>
          <p:cNvSpPr/>
          <p:nvPr/>
        </p:nvSpPr>
        <p:spPr>
          <a:xfrm>
            <a:off x="7801710" y="6225093"/>
            <a:ext cx="6920790" cy="707886"/>
          </a:xfrm>
          <a:prstGeom prst="rect">
            <a:avLst/>
          </a:prstGeom>
        </p:spPr>
        <p:txBody>
          <a:bodyPr wrap="square">
            <a:spAutoFit/>
          </a:bodyPr>
          <a:lstStyle/>
          <a:p>
            <a:pPr hangingPunct="0"/>
            <a:r>
              <a:rPr lang="en-US" altLang="ja-JP" sz="800" dirty="0">
                <a:latin typeface="Century" panose="02040604050505020304" pitchFamily="18" charset="0"/>
              </a:rPr>
              <a:t>This paper shows the key results of an on-road study assessing perceived workload, physiological arousal, visual attention, and basic driving performance metrics while drivers engaged in a number of tasks with a production version, in-vehicle voice-command system. Depending on the task assessed and measure evaluated, both positive features and potential issues associated with the use of the voice interface were identified. These findings highlight that implementations of voice interfaces can be multi-modal and are not necessarily free of visual-manual demands on </a:t>
            </a:r>
            <a:r>
              <a:rPr lang="en-US" altLang="ja-JP" sz="800" dirty="0" err="1">
                <a:latin typeface="Century" panose="02040604050505020304" pitchFamily="18" charset="0"/>
              </a:rPr>
              <a:t>attentional</a:t>
            </a:r>
            <a:r>
              <a:rPr lang="en-US" altLang="ja-JP" sz="800" dirty="0">
                <a:latin typeface="Century" panose="02040604050505020304" pitchFamily="18" charset="0"/>
              </a:rPr>
              <a:t> resources. Thus, we need to consider visual demand in the design of multi-modal voice-command interfaces.</a:t>
            </a:r>
            <a:endParaRPr lang="ja-JP" altLang="ja-JP" sz="800" dirty="0">
              <a:latin typeface="Century" panose="02040604050505020304" pitchFamily="18" charset="0"/>
            </a:endParaRPr>
          </a:p>
        </p:txBody>
      </p:sp>
      <p:sp>
        <p:nvSpPr>
          <p:cNvPr id="118" name="正方形/長方形 117"/>
          <p:cNvSpPr/>
          <p:nvPr/>
        </p:nvSpPr>
        <p:spPr>
          <a:xfrm>
            <a:off x="7742261" y="4986660"/>
            <a:ext cx="5759661" cy="584775"/>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実道路運転環境下、車載音声コマンドシステムによる種々のタスクを遂行中の自覚的負荷、生理量、視覚的注意、運転行動を計測評価した結果について報告する。タスクにより、音声インタフェース使用の長短両面が観察された。すなわち、音声インタフェースはマルチモーダルであり、必ずしも視覚・マニュアル負荷がないわけではないことが示唆された。したがって、音声コマンドインタフェース設計時には、視覚負荷も考慮する必要がある。</a:t>
            </a:r>
          </a:p>
        </p:txBody>
      </p:sp>
      <p:pic>
        <p:nvPicPr>
          <p:cNvPr id="119" name="Picture 4" descr="C:\Users\1447395\Documents\ト技会\研発プログラムデータ\ID(Ebe_TEMA CSRC)\ID(Ebe_TEMA CSR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28011" y="4446600"/>
            <a:ext cx="846469" cy="1128625"/>
          </a:xfrm>
          <a:prstGeom prst="rect">
            <a:avLst/>
          </a:prstGeom>
          <a:noFill/>
          <a:extLst>
            <a:ext uri="{909E8E84-426E-40DD-AFC4-6F175D3DCCD1}">
              <a14:hiddenFill xmlns:a14="http://schemas.microsoft.com/office/drawing/2010/main">
                <a:solidFill>
                  <a:srgbClr val="FFFFFF"/>
                </a:solidFill>
              </a14:hiddenFill>
            </a:ext>
          </a:extLst>
        </p:spPr>
      </p:pic>
      <p:sp>
        <p:nvSpPr>
          <p:cNvPr id="120" name="正方形/長方形 119"/>
          <p:cNvSpPr/>
          <p:nvPr/>
        </p:nvSpPr>
        <p:spPr>
          <a:xfrm>
            <a:off x="7978021" y="5952354"/>
            <a:ext cx="7559675" cy="215444"/>
          </a:xfrm>
          <a:prstGeom prst="rect">
            <a:avLst/>
          </a:prstGeom>
        </p:spPr>
        <p:txBody>
          <a:bodyPr>
            <a:spAutoFit/>
          </a:bodyPr>
          <a:lstStyle/>
          <a:p>
            <a:pPr hangingPunct="0"/>
            <a:r>
              <a:rPr lang="en-US" altLang="ja-JP" sz="800" dirty="0">
                <a:latin typeface="Century" panose="02040604050505020304" pitchFamily="18" charset="0"/>
              </a:rPr>
              <a:t>TEMA Collaborative Safety Research Center	○ </a:t>
            </a:r>
            <a:r>
              <a:rPr lang="en-US" altLang="ja-JP" sz="800" dirty="0" err="1" smtClean="0">
                <a:latin typeface="Century" panose="02040604050505020304" pitchFamily="18" charset="0"/>
              </a:rPr>
              <a:t>Kazutoshi</a:t>
            </a:r>
            <a:r>
              <a:rPr lang="en-US" altLang="ja-JP" sz="800" dirty="0" smtClean="0">
                <a:latin typeface="Century" panose="02040604050505020304" pitchFamily="18" charset="0"/>
              </a:rPr>
              <a:t> Ebe, James </a:t>
            </a:r>
            <a:r>
              <a:rPr lang="en-US" altLang="ja-JP" sz="800" dirty="0">
                <a:latin typeface="Century" panose="02040604050505020304" pitchFamily="18" charset="0"/>
              </a:rPr>
              <a:t>Foley</a:t>
            </a:r>
            <a:endParaRPr lang="ja-JP" altLang="ja-JP" sz="800" dirty="0">
              <a:latin typeface="Century" panose="02040604050505020304" pitchFamily="18" charset="0"/>
            </a:endParaRPr>
          </a:p>
        </p:txBody>
      </p:sp>
      <p:sp>
        <p:nvSpPr>
          <p:cNvPr id="121" name="正方形/長方形 120"/>
          <p:cNvSpPr/>
          <p:nvPr/>
        </p:nvSpPr>
        <p:spPr>
          <a:xfrm>
            <a:off x="327161" y="7368440"/>
            <a:ext cx="7559675" cy="276999"/>
          </a:xfrm>
          <a:prstGeom prst="rect">
            <a:avLst/>
          </a:prstGeom>
        </p:spPr>
        <p:txBody>
          <a:bodyPr>
            <a:spAutoFit/>
          </a:bodyPr>
          <a:lstStyle/>
          <a:p>
            <a:r>
              <a:rPr lang="ja-JP" altLang="ja-JP" sz="1200" dirty="0">
                <a:latin typeface="HG創英角ｺﾞｼｯｸUB" panose="020B0909000000000000" pitchFamily="49" charset="-128"/>
                <a:ea typeface="HG創英角ｺﾞｼｯｸUB" panose="020B0909000000000000" pitchFamily="49" charset="-128"/>
              </a:rPr>
              <a:t>交通流シミュレータを活用した北京市交通渋滞緩和実証実験</a:t>
            </a:r>
          </a:p>
        </p:txBody>
      </p:sp>
      <p:sp>
        <p:nvSpPr>
          <p:cNvPr id="122" name="正方形/長方形 121"/>
          <p:cNvSpPr/>
          <p:nvPr/>
        </p:nvSpPr>
        <p:spPr>
          <a:xfrm>
            <a:off x="479823" y="7688941"/>
            <a:ext cx="5857303" cy="215444"/>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トヨタ自動車研究開発センター（中国）　マルチメディア開発部　</a:t>
            </a:r>
            <a:r>
              <a:rPr lang="en-US" altLang="ja-JP" sz="800" dirty="0">
                <a:latin typeface="ＭＳ Ｐ明朝" panose="02020600040205080304" pitchFamily="18" charset="-128"/>
                <a:ea typeface="ＭＳ Ｐ明朝" panose="02020600040205080304" pitchFamily="18" charset="-128"/>
              </a:rPr>
              <a:t>         </a:t>
            </a:r>
            <a:r>
              <a:rPr lang="ja-JP" altLang="ja-JP" sz="800" dirty="0">
                <a:latin typeface="ＭＳ Ｐ明朝" panose="02020600040205080304" pitchFamily="18" charset="-128"/>
                <a:ea typeface="ＭＳ Ｐ明朝" panose="02020600040205080304" pitchFamily="18" charset="-128"/>
              </a:rPr>
              <a:t>○</a:t>
            </a:r>
            <a:r>
              <a:rPr lang="ja-JP" altLang="ja-JP" sz="800" dirty="0" smtClean="0">
                <a:latin typeface="ＭＳ Ｐ明朝" panose="02020600040205080304" pitchFamily="18" charset="-128"/>
                <a:ea typeface="ＭＳ Ｐ明朝" panose="02020600040205080304" pitchFamily="18" charset="-128"/>
              </a:rPr>
              <a:t>張超</a:t>
            </a:r>
            <a:r>
              <a:rPr lang="ja-JP" altLang="en-US" sz="800" dirty="0">
                <a:latin typeface="ＭＳ Ｐ明朝" panose="02020600040205080304" pitchFamily="18" charset="-128"/>
                <a:ea typeface="ＭＳ Ｐ明朝" panose="02020600040205080304" pitchFamily="18" charset="-128"/>
              </a:rPr>
              <a:t>　</a:t>
            </a:r>
            <a:r>
              <a:rPr lang="ja-JP" altLang="ja-JP" sz="800" dirty="0" smtClean="0">
                <a:latin typeface="ＭＳ Ｐ明朝" panose="02020600040205080304" pitchFamily="18" charset="-128"/>
                <a:ea typeface="ＭＳ Ｐ明朝" panose="02020600040205080304" pitchFamily="18" charset="-128"/>
              </a:rPr>
              <a:t>横田隆一</a:t>
            </a:r>
            <a:r>
              <a:rPr lang="ja-JP" altLang="en-US" sz="800" dirty="0" smtClean="0">
                <a:latin typeface="ＭＳ Ｐ明朝" panose="02020600040205080304" pitchFamily="18" charset="-128"/>
                <a:ea typeface="ＭＳ Ｐ明朝" panose="02020600040205080304" pitchFamily="18" charset="-128"/>
              </a:rPr>
              <a:t>　</a:t>
            </a:r>
            <a:r>
              <a:rPr lang="ja-JP" altLang="ja-JP" sz="800" dirty="0" smtClean="0">
                <a:latin typeface="ＭＳ Ｐ明朝" panose="02020600040205080304" pitchFamily="18" charset="-128"/>
                <a:ea typeface="ＭＳ Ｐ明朝" panose="02020600040205080304" pitchFamily="18" charset="-128"/>
              </a:rPr>
              <a:t>李</a:t>
            </a:r>
            <a:r>
              <a:rPr lang="ja-JP" altLang="ja-JP" sz="800" dirty="0">
                <a:latin typeface="ＭＳ Ｐ明朝" panose="02020600040205080304" pitchFamily="18" charset="-128"/>
                <a:ea typeface="ＭＳ Ｐ明朝" panose="02020600040205080304" pitchFamily="18" charset="-128"/>
              </a:rPr>
              <a:t>栄</a:t>
            </a:r>
            <a:r>
              <a:rPr lang="ja-JP" altLang="ja-JP" sz="800" dirty="0" smtClean="0">
                <a:latin typeface="ＭＳ Ｐ明朝" panose="02020600040205080304" pitchFamily="18" charset="-128"/>
                <a:ea typeface="ＭＳ Ｐ明朝" panose="02020600040205080304" pitchFamily="18" charset="-128"/>
              </a:rPr>
              <a:t>林</a:t>
            </a:r>
            <a:endParaRPr lang="ja-JP" altLang="ja-JP" sz="800" dirty="0">
              <a:latin typeface="ＭＳ Ｐ明朝" panose="02020600040205080304" pitchFamily="18" charset="-128"/>
              <a:ea typeface="ＭＳ Ｐ明朝" panose="02020600040205080304" pitchFamily="18" charset="-128"/>
            </a:endParaRPr>
          </a:p>
        </p:txBody>
      </p:sp>
      <p:sp>
        <p:nvSpPr>
          <p:cNvPr id="123" name="正方形/長方形 122"/>
          <p:cNvSpPr/>
          <p:nvPr/>
        </p:nvSpPr>
        <p:spPr>
          <a:xfrm>
            <a:off x="476266" y="8047000"/>
            <a:ext cx="5320800" cy="461665"/>
          </a:xfrm>
          <a:prstGeom prst="rect">
            <a:avLst/>
          </a:prstGeom>
        </p:spPr>
        <p:txBody>
          <a:bodyPr wrap="square">
            <a:spAutoFit/>
          </a:bodyPr>
          <a:lstStyle/>
          <a:p>
            <a:r>
              <a:rPr lang="ja-JP" altLang="ja-JP" sz="800" dirty="0">
                <a:latin typeface="ＭＳ Ｐ明朝" panose="02020600040205080304" pitchFamily="18" charset="-128"/>
                <a:ea typeface="ＭＳ Ｐ明朝" panose="02020600040205080304" pitchFamily="18" charset="-128"/>
              </a:rPr>
              <a:t>交通流シミュレータ精度のさらなる向上と北京市の交通渋滞緩和を目的として、北京市交通委員会、北京航空航天大学、北京世紀高通科技有限公司、他と共同で実証実験を実施。実験施策による対象エリアの渋滞時間短縮、二酸化炭素排出量低減効果及び将来の交通情報の高度化について紹介。</a:t>
            </a:r>
          </a:p>
        </p:txBody>
      </p:sp>
      <p:sp>
        <p:nvSpPr>
          <p:cNvPr id="124" name="正方形/長方形 123"/>
          <p:cNvSpPr/>
          <p:nvPr/>
        </p:nvSpPr>
        <p:spPr>
          <a:xfrm>
            <a:off x="493630" y="8578512"/>
            <a:ext cx="7559675" cy="276999"/>
          </a:xfrm>
          <a:prstGeom prst="rect">
            <a:avLst/>
          </a:prstGeom>
        </p:spPr>
        <p:txBody>
          <a:bodyPr>
            <a:spAutoFit/>
          </a:bodyPr>
          <a:lstStyle/>
          <a:p>
            <a:r>
              <a:rPr lang="en-US" altLang="ja-JP" sz="1200" dirty="0">
                <a:latin typeface="Century" panose="02040604050505020304" pitchFamily="18" charset="0"/>
              </a:rPr>
              <a:t>Beijing traffic jam relaxation experiments using traffic flow simulator</a:t>
            </a:r>
            <a:endParaRPr lang="ja-JP" altLang="ja-JP" sz="1200" dirty="0">
              <a:latin typeface="Century" panose="02040604050505020304" pitchFamily="18" charset="0"/>
            </a:endParaRPr>
          </a:p>
        </p:txBody>
      </p:sp>
      <p:sp>
        <p:nvSpPr>
          <p:cNvPr id="125" name="正方形/長方形 124"/>
          <p:cNvSpPr/>
          <p:nvPr/>
        </p:nvSpPr>
        <p:spPr>
          <a:xfrm>
            <a:off x="581242" y="8910456"/>
            <a:ext cx="7559675" cy="215444"/>
          </a:xfrm>
          <a:prstGeom prst="rect">
            <a:avLst/>
          </a:prstGeom>
        </p:spPr>
        <p:txBody>
          <a:bodyPr>
            <a:spAutoFit/>
          </a:bodyPr>
          <a:lstStyle/>
          <a:p>
            <a:r>
              <a:rPr lang="en-US" altLang="ja-JP" sz="800" dirty="0">
                <a:latin typeface="Century" panose="02040604050505020304" pitchFamily="18" charset="0"/>
              </a:rPr>
              <a:t>TMEC  Multimedia Development Div.                           </a:t>
            </a:r>
            <a:r>
              <a:rPr lang="ja-JP" altLang="ja-JP" sz="800" dirty="0">
                <a:latin typeface="Century" panose="02040604050505020304" pitchFamily="18" charset="0"/>
              </a:rPr>
              <a:t>○</a:t>
            </a:r>
            <a:r>
              <a:rPr lang="en-US" altLang="ja-JP" sz="800" dirty="0">
                <a:latin typeface="Century" panose="02040604050505020304" pitchFamily="18" charset="0"/>
              </a:rPr>
              <a:t>Zhang </a:t>
            </a:r>
            <a:r>
              <a:rPr lang="en-US" altLang="ja-JP" sz="800" dirty="0" smtClean="0">
                <a:latin typeface="Century" panose="02040604050505020304" pitchFamily="18" charset="0"/>
              </a:rPr>
              <a:t>Chao</a:t>
            </a:r>
            <a:r>
              <a:rPr lang="ja-JP" altLang="en-US" sz="800" dirty="0">
                <a:latin typeface="Century" panose="02040604050505020304" pitchFamily="18" charset="0"/>
              </a:rPr>
              <a:t>　</a:t>
            </a:r>
            <a:r>
              <a:rPr lang="en-US" altLang="ja-JP" sz="800" dirty="0" smtClean="0">
                <a:latin typeface="Century" panose="02040604050505020304" pitchFamily="18" charset="0"/>
              </a:rPr>
              <a:t>Yokota Ryuichi</a:t>
            </a:r>
            <a:r>
              <a:rPr lang="ja-JP" altLang="en-US" sz="800" dirty="0">
                <a:latin typeface="Century" panose="02040604050505020304" pitchFamily="18" charset="0"/>
              </a:rPr>
              <a:t>　</a:t>
            </a:r>
            <a:r>
              <a:rPr lang="ja-JP" altLang="en-US" sz="800" dirty="0" smtClean="0">
                <a:latin typeface="Century" panose="02040604050505020304" pitchFamily="18" charset="0"/>
              </a:rPr>
              <a:t>　</a:t>
            </a:r>
            <a:r>
              <a:rPr lang="en-US" altLang="ja-JP" sz="800" dirty="0" smtClean="0">
                <a:latin typeface="Century" panose="02040604050505020304" pitchFamily="18" charset="0"/>
              </a:rPr>
              <a:t>Li Ronglin</a:t>
            </a:r>
            <a:endParaRPr lang="ja-JP" altLang="ja-JP" sz="800" dirty="0">
              <a:latin typeface="Century" panose="02040604050505020304" pitchFamily="18" charset="0"/>
            </a:endParaRPr>
          </a:p>
        </p:txBody>
      </p:sp>
      <p:sp>
        <p:nvSpPr>
          <p:cNvPr id="126" name="正方形/長方形 125"/>
          <p:cNvSpPr/>
          <p:nvPr/>
        </p:nvSpPr>
        <p:spPr>
          <a:xfrm>
            <a:off x="349707" y="9451156"/>
            <a:ext cx="7021514" cy="584775"/>
          </a:xfrm>
          <a:prstGeom prst="rect">
            <a:avLst/>
          </a:prstGeom>
        </p:spPr>
        <p:txBody>
          <a:bodyPr wrap="square">
            <a:spAutoFit/>
          </a:bodyPr>
          <a:lstStyle/>
          <a:p>
            <a:r>
              <a:rPr lang="en-US" altLang="ja-JP" sz="800" dirty="0">
                <a:latin typeface="Century" panose="02040604050505020304" pitchFamily="18" charset="0"/>
              </a:rPr>
              <a:t>For the purpose of reducing traffic congestion in Beijing and further improving the accuracy of traffic flow simulator, demonstration experiment is practiced in collaboration with Beijing Municipal Commission of Transport, Beijing University of Aeronautics and Astronautics, </a:t>
            </a:r>
            <a:r>
              <a:rPr lang="en-US" altLang="ja-JP" sz="800" dirty="0" err="1">
                <a:latin typeface="Century" panose="02040604050505020304" pitchFamily="18" charset="0"/>
              </a:rPr>
              <a:t>Cennavi</a:t>
            </a:r>
            <a:r>
              <a:rPr lang="en-US" altLang="ja-JP" sz="800" dirty="0">
                <a:latin typeface="Century" panose="02040604050505020304" pitchFamily="18" charset="0"/>
              </a:rPr>
              <a:t>, etc. The effects of reducing travel time and CO</a:t>
            </a:r>
            <a:r>
              <a:rPr lang="en-US" altLang="ja-JP" sz="800" baseline="-25000" dirty="0">
                <a:latin typeface="Century" panose="02040604050505020304" pitchFamily="18" charset="0"/>
              </a:rPr>
              <a:t>2</a:t>
            </a:r>
            <a:r>
              <a:rPr lang="en-US" altLang="ja-JP" sz="800" dirty="0">
                <a:latin typeface="Century" panose="02040604050505020304" pitchFamily="18" charset="0"/>
              </a:rPr>
              <a:t> exhaust by the experimental policies, and the high accuracy traffic information provide system is discussed.</a:t>
            </a:r>
            <a:endParaRPr lang="ja-JP" altLang="ja-JP" sz="800" dirty="0">
              <a:latin typeface="Century" panose="02040604050505020304" pitchFamily="18" charset="0"/>
            </a:endParaRPr>
          </a:p>
        </p:txBody>
      </p:sp>
      <p:pic>
        <p:nvPicPr>
          <p:cNvPr id="127" name="Picture 5" descr="C:\Users\1447395\Documents\ト技会\研発プログラムデータ\62_プログラム作成用材料(TMEC_zhangchao)20140415\顔写真_zhangcha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2381" y="7704958"/>
            <a:ext cx="855894" cy="1101334"/>
          </a:xfrm>
          <a:prstGeom prst="rect">
            <a:avLst/>
          </a:prstGeom>
          <a:noFill/>
          <a:extLst>
            <a:ext uri="{909E8E84-426E-40DD-AFC4-6F175D3DCCD1}">
              <a14:hiddenFill xmlns:a14="http://schemas.microsoft.com/office/drawing/2010/main">
                <a:solidFill>
                  <a:srgbClr val="FFFFFF"/>
                </a:solidFill>
              </a14:hiddenFill>
            </a:ext>
          </a:extLst>
        </p:spPr>
      </p:pic>
      <p:sp>
        <p:nvSpPr>
          <p:cNvPr id="128" name="Text Box 8"/>
          <p:cNvSpPr txBox="1">
            <a:spLocks noChangeArrowheads="1"/>
          </p:cNvSpPr>
          <p:nvPr/>
        </p:nvSpPr>
        <p:spPr bwMode="auto">
          <a:xfrm>
            <a:off x="588319" y="1160654"/>
            <a:ext cx="265246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defTabSz="3810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3810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3810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3810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3810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FontTx/>
              <a:buNone/>
            </a:pPr>
            <a:r>
              <a:rPr lang="en-US" altLang="ja-JP" sz="1100" dirty="0" smtClean="0">
                <a:latin typeface="HG創英角ｺﾞｼｯｸUB" panose="020B0909000000000000" pitchFamily="49" charset="-128"/>
                <a:ea typeface="HG創英角ｺﾞｼｯｸUB" panose="020B0909000000000000" pitchFamily="49" charset="-128"/>
              </a:rPr>
              <a:t>- </a:t>
            </a:r>
            <a:r>
              <a:rPr lang="en-US" altLang="ja-JP" sz="1100" dirty="0" err="1">
                <a:latin typeface="HG創英角ｺﾞｼｯｸUB" panose="020B0909000000000000" pitchFamily="49" charset="-128"/>
                <a:ea typeface="HG創英角ｺﾞｼｯｸUB" panose="020B0909000000000000" pitchFamily="49" charset="-128"/>
              </a:rPr>
              <a:t>SiC</a:t>
            </a:r>
            <a:r>
              <a:rPr lang="ja-JP" altLang="en-US" sz="1100" dirty="0">
                <a:latin typeface="HG創英角ｺﾞｼｯｸUB" panose="020B0909000000000000" pitchFamily="49" charset="-128"/>
                <a:ea typeface="HG創英角ｺﾞｼｯｸUB" panose="020B0909000000000000" pitchFamily="49" charset="-128"/>
              </a:rPr>
              <a:t>の高周波、高温動作への適用</a:t>
            </a:r>
            <a:r>
              <a:rPr lang="en-US" altLang="ja-JP" sz="1100" dirty="0">
                <a:latin typeface="HG創英角ｺﾞｼｯｸUB" panose="020B0909000000000000" pitchFamily="49" charset="-128"/>
                <a:ea typeface="HG創英角ｺﾞｼｯｸUB" panose="020B0909000000000000" pitchFamily="49" charset="-128"/>
              </a:rPr>
              <a:t> -</a:t>
            </a:r>
            <a:endParaRPr lang="ja-JP" altLang="en-US" sz="1100" dirty="0">
              <a:latin typeface="HG創英角ｺﾞｼｯｸUB" panose="020B0909000000000000" pitchFamily="49" charset="-128"/>
              <a:ea typeface="HG創英角ｺﾞｼｯｸUB" panose="020B0909000000000000" pitchFamily="49" charset="-128"/>
            </a:endParaRPr>
          </a:p>
        </p:txBody>
      </p:sp>
      <p:sp>
        <p:nvSpPr>
          <p:cNvPr id="129" name="Text Box 12"/>
          <p:cNvSpPr txBox="1">
            <a:spLocks noChangeArrowheads="1"/>
          </p:cNvSpPr>
          <p:nvPr/>
        </p:nvSpPr>
        <p:spPr bwMode="auto">
          <a:xfrm>
            <a:off x="360462" y="2636818"/>
            <a:ext cx="597022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3810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3810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3810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3810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3810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3810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FontTx/>
              <a:buNone/>
            </a:pPr>
            <a:r>
              <a:rPr lang="ja-JP" altLang="en-US" sz="1100" dirty="0">
                <a:latin typeface="Century" panose="02040604050505020304" pitchFamily="18" charset="0"/>
              </a:rPr>
              <a:t>－</a:t>
            </a:r>
            <a:r>
              <a:rPr lang="en-US" altLang="ja-JP" sz="1100" dirty="0" smtClean="0">
                <a:latin typeface="Century" panose="02040604050505020304" pitchFamily="18" charset="0"/>
              </a:rPr>
              <a:t> </a:t>
            </a:r>
            <a:r>
              <a:rPr lang="en-US" altLang="ja-JP" sz="1100" dirty="0">
                <a:latin typeface="Century" panose="02040604050505020304" pitchFamily="18" charset="0"/>
              </a:rPr>
              <a:t>Practical Application of High Frequency and High Temperature Operation of </a:t>
            </a:r>
            <a:r>
              <a:rPr lang="en-US" altLang="ja-JP" sz="1100" dirty="0" err="1" smtClean="0">
                <a:latin typeface="Century" panose="02040604050505020304" pitchFamily="18" charset="0"/>
              </a:rPr>
              <a:t>SiC</a:t>
            </a:r>
            <a:r>
              <a:rPr lang="ja-JP" altLang="en-US" sz="1100" dirty="0">
                <a:latin typeface="Century" panose="02040604050505020304" pitchFamily="18" charset="0"/>
              </a:rPr>
              <a:t>　</a:t>
            </a:r>
            <a:r>
              <a:rPr lang="ja-JP" altLang="en-US" sz="1100" dirty="0" smtClean="0">
                <a:latin typeface="Century" panose="02040604050505020304" pitchFamily="18" charset="0"/>
              </a:rPr>
              <a:t>－</a:t>
            </a:r>
            <a:endParaRPr lang="en-US" altLang="ja-JP" sz="1200" dirty="0">
              <a:latin typeface="Century" pitchFamily="18" charset="0"/>
            </a:endParaRPr>
          </a:p>
        </p:txBody>
      </p:sp>
      <p:sp>
        <p:nvSpPr>
          <p:cNvPr id="130" name="正方形/長方形 129"/>
          <p:cNvSpPr/>
          <p:nvPr/>
        </p:nvSpPr>
        <p:spPr>
          <a:xfrm>
            <a:off x="7804151" y="5537753"/>
            <a:ext cx="7559675" cy="276999"/>
          </a:xfrm>
          <a:prstGeom prst="rect">
            <a:avLst/>
          </a:prstGeom>
        </p:spPr>
        <p:txBody>
          <a:bodyPr>
            <a:spAutoFit/>
          </a:bodyPr>
          <a:lstStyle/>
          <a:p>
            <a:pPr hangingPunct="0"/>
            <a:r>
              <a:rPr lang="en-US" altLang="ja-JP" sz="1200" dirty="0">
                <a:latin typeface="Century" panose="02040604050505020304" pitchFamily="18" charset="0"/>
              </a:rPr>
              <a:t>Effect of a Production Level Voice Interface on Driver Behavior</a:t>
            </a:r>
            <a:endParaRPr lang="ja-JP" altLang="ja-JP" sz="1200" dirty="0">
              <a:latin typeface="Century" panose="02040604050505020304" pitchFamily="18" charset="0"/>
            </a:endParaRPr>
          </a:p>
        </p:txBody>
      </p:sp>
      <p:sp>
        <p:nvSpPr>
          <p:cNvPr id="131" name="正方形/長方形 130"/>
          <p:cNvSpPr/>
          <p:nvPr/>
        </p:nvSpPr>
        <p:spPr>
          <a:xfrm>
            <a:off x="7883659" y="5748260"/>
            <a:ext cx="3163045" cy="261610"/>
          </a:xfrm>
          <a:prstGeom prst="rect">
            <a:avLst/>
          </a:prstGeom>
        </p:spPr>
        <p:txBody>
          <a:bodyPr wrap="none">
            <a:spAutoFit/>
          </a:bodyPr>
          <a:lstStyle/>
          <a:p>
            <a:r>
              <a:rPr lang="ja-JP" altLang="en-US" sz="1100" dirty="0" smtClean="0">
                <a:latin typeface="Century" panose="02040604050505020304" pitchFamily="18" charset="0"/>
              </a:rPr>
              <a:t>－　</a:t>
            </a:r>
            <a:r>
              <a:rPr lang="en-US" altLang="ja-JP" sz="1100" dirty="0" smtClean="0">
                <a:latin typeface="Century" panose="02040604050505020304" pitchFamily="18" charset="0"/>
              </a:rPr>
              <a:t>On-Road </a:t>
            </a:r>
            <a:r>
              <a:rPr lang="en-US" altLang="ja-JP" sz="1100" dirty="0">
                <a:latin typeface="Century" panose="02040604050505020304" pitchFamily="18" charset="0"/>
              </a:rPr>
              <a:t>Evaluation of Voice </a:t>
            </a:r>
            <a:r>
              <a:rPr lang="en-US" altLang="ja-JP" sz="1100" dirty="0" smtClean="0">
                <a:latin typeface="Century" panose="02040604050505020304" pitchFamily="18" charset="0"/>
              </a:rPr>
              <a:t>Interface</a:t>
            </a:r>
            <a:r>
              <a:rPr lang="ja-JP" altLang="en-US" sz="1100" dirty="0" smtClean="0">
                <a:latin typeface="Century" panose="02040604050505020304" pitchFamily="18" charset="0"/>
              </a:rPr>
              <a:t>　－</a:t>
            </a:r>
            <a:endParaRPr lang="ja-JP" altLang="en-US" sz="1100" dirty="0">
              <a:latin typeface="Century" panose="02040604050505020304" pitchFamily="18" charset="0"/>
            </a:endParaRPr>
          </a:p>
        </p:txBody>
      </p:sp>
      <p:pic>
        <p:nvPicPr>
          <p:cNvPr id="132" name="Picture 1068" descr="従業員の写真"/>
          <p:cNvPicPr>
            <a:picLocks noChangeAspect="1" noChangeArrowheads="1"/>
          </p:cNvPicPr>
          <p:nvPr/>
        </p:nvPicPr>
        <p:blipFill>
          <a:blip r:embed="rId7">
            <a:extLst>
              <a:ext uri="{28A0092B-C50C-407E-A947-70E740481C1C}">
                <a14:useLocalDpi xmlns:a14="http://schemas.microsoft.com/office/drawing/2010/main" val="0"/>
              </a:ext>
            </a:extLst>
          </a:blip>
          <a:srcRect l="15143" t="9741" r="15143" b="20091"/>
          <a:stretch>
            <a:fillRect/>
          </a:stretch>
        </p:blipFill>
        <p:spPr bwMode="auto">
          <a:xfrm>
            <a:off x="13765118" y="7794005"/>
            <a:ext cx="866775" cy="1081087"/>
          </a:xfrm>
          <a:prstGeom prst="rect">
            <a:avLst/>
          </a:prstGeom>
          <a:noFill/>
          <a:extLst>
            <a:ext uri="{909E8E84-426E-40DD-AFC4-6F175D3DCCD1}">
              <a14:hiddenFill xmlns:a14="http://schemas.microsoft.com/office/drawing/2010/main">
                <a:solidFill>
                  <a:srgbClr val="FFFFFF"/>
                </a:solidFill>
              </a14:hiddenFill>
            </a:ext>
          </a:extLst>
        </p:spPr>
      </p:pic>
      <p:sp>
        <p:nvSpPr>
          <p:cNvPr id="133" name="Text Box 1047"/>
          <p:cNvSpPr txBox="1">
            <a:spLocks noChangeArrowheads="1"/>
          </p:cNvSpPr>
          <p:nvPr/>
        </p:nvSpPr>
        <p:spPr bwMode="auto">
          <a:xfrm>
            <a:off x="8519260" y="7692615"/>
            <a:ext cx="4953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90000">
            <a:spAutoFit/>
          </a:bodyPr>
          <a:lstStyle>
            <a:lvl1pPr algn="l" defTabSz="190500">
              <a:spcBef>
                <a:spcPct val="0"/>
              </a:spcBef>
              <a:defRPr kumimoji="1" sz="2400">
                <a:solidFill>
                  <a:schemeClr val="tx1"/>
                </a:solidFill>
                <a:latin typeface="Times New Roman" pitchFamily="18" charset="0"/>
                <a:ea typeface="ＭＳ Ｐゴシック" charset="-128"/>
              </a:defRPr>
            </a:lvl1pPr>
            <a:lvl2pPr algn="l" defTabSz="190500">
              <a:spcBef>
                <a:spcPct val="0"/>
              </a:spcBef>
              <a:defRPr kumimoji="1" sz="2400">
                <a:solidFill>
                  <a:schemeClr val="tx1"/>
                </a:solidFill>
                <a:latin typeface="Times New Roman" pitchFamily="18" charset="0"/>
                <a:ea typeface="ＭＳ Ｐゴシック" charset="-128"/>
              </a:defRPr>
            </a:lvl2pPr>
            <a:lvl3pPr algn="l" defTabSz="190500">
              <a:spcBef>
                <a:spcPct val="0"/>
              </a:spcBef>
              <a:defRPr kumimoji="1" sz="2400">
                <a:solidFill>
                  <a:schemeClr val="tx1"/>
                </a:solidFill>
                <a:latin typeface="Times New Roman" pitchFamily="18" charset="0"/>
                <a:ea typeface="ＭＳ Ｐゴシック" charset="-128"/>
              </a:defRPr>
            </a:lvl3pPr>
            <a:lvl4pPr algn="l" defTabSz="190500">
              <a:spcBef>
                <a:spcPct val="0"/>
              </a:spcBef>
              <a:defRPr kumimoji="1" sz="2400">
                <a:solidFill>
                  <a:schemeClr val="tx1"/>
                </a:solidFill>
                <a:latin typeface="Times New Roman" pitchFamily="18" charset="0"/>
                <a:ea typeface="ＭＳ Ｐゴシック" charset="-128"/>
              </a:defRPr>
            </a:lvl4pPr>
            <a:lvl5pPr algn="l" defTabSz="190500">
              <a:spcBef>
                <a:spcPct val="0"/>
              </a:spcBef>
              <a:defRPr kumimoji="1" sz="2400">
                <a:solidFill>
                  <a:schemeClr val="tx1"/>
                </a:solidFill>
                <a:latin typeface="Times New Roman" pitchFamily="18" charset="0"/>
                <a:ea typeface="ＭＳ Ｐゴシック" charset="-128"/>
              </a:defRPr>
            </a:lvl5pPr>
            <a:lvl6pPr defTabSz="190500" fontAlgn="base">
              <a:spcBef>
                <a:spcPct val="0"/>
              </a:spcBef>
              <a:spcAft>
                <a:spcPct val="0"/>
              </a:spcAft>
              <a:defRPr kumimoji="1" sz="2400">
                <a:solidFill>
                  <a:schemeClr val="tx1"/>
                </a:solidFill>
                <a:latin typeface="Times New Roman" pitchFamily="18" charset="0"/>
                <a:ea typeface="ＭＳ Ｐゴシック" charset="-128"/>
              </a:defRPr>
            </a:lvl6pPr>
            <a:lvl7pPr defTabSz="190500" fontAlgn="base">
              <a:spcBef>
                <a:spcPct val="0"/>
              </a:spcBef>
              <a:spcAft>
                <a:spcPct val="0"/>
              </a:spcAft>
              <a:defRPr kumimoji="1" sz="2400">
                <a:solidFill>
                  <a:schemeClr val="tx1"/>
                </a:solidFill>
                <a:latin typeface="Times New Roman" pitchFamily="18" charset="0"/>
                <a:ea typeface="ＭＳ Ｐゴシック" charset="-128"/>
              </a:defRPr>
            </a:lvl7pPr>
            <a:lvl8pPr defTabSz="190500" fontAlgn="base">
              <a:spcBef>
                <a:spcPct val="0"/>
              </a:spcBef>
              <a:spcAft>
                <a:spcPct val="0"/>
              </a:spcAft>
              <a:defRPr kumimoji="1" sz="2400">
                <a:solidFill>
                  <a:schemeClr val="tx1"/>
                </a:solidFill>
                <a:latin typeface="Times New Roman" pitchFamily="18" charset="0"/>
                <a:ea typeface="ＭＳ Ｐゴシック" charset="-128"/>
              </a:defRPr>
            </a:lvl8pPr>
            <a:lvl9pPr defTabSz="190500" fontAlgn="base">
              <a:spcBef>
                <a:spcPct val="0"/>
              </a:spcBef>
              <a:spcAft>
                <a:spcPct val="0"/>
              </a:spcAft>
              <a:defRPr kumimoji="1" sz="2400">
                <a:solidFill>
                  <a:schemeClr val="tx1"/>
                </a:solidFill>
                <a:latin typeface="Times New Roman" pitchFamily="18" charset="0"/>
                <a:ea typeface="ＭＳ Ｐゴシック" charset="-128"/>
              </a:defRPr>
            </a:lvl9pPr>
          </a:lstStyle>
          <a:p>
            <a:r>
              <a:rPr lang="ja-JP" altLang="en-US" sz="800" b="0" dirty="0">
                <a:effectLst/>
                <a:latin typeface="ＭＳ Ｐ明朝" pitchFamily="18" charset="-128"/>
                <a:ea typeface="ＭＳ Ｐ明朝" pitchFamily="18" charset="-128"/>
              </a:rPr>
              <a:t>エンジン生技部　　第２エンジン計画室							　　　　　　　　　　　	○	野村　桂太郎</a:t>
            </a:r>
          </a:p>
          <a:p>
            <a:r>
              <a:rPr lang="ja-JP" altLang="en-US" sz="800" b="0" dirty="0">
                <a:effectLst/>
                <a:latin typeface="ＭＳ Ｐ明朝" pitchFamily="18" charset="-128"/>
                <a:ea typeface="ＭＳ Ｐ明朝" pitchFamily="18" charset="-128"/>
              </a:rPr>
              <a:t>			</a:t>
            </a:r>
          </a:p>
        </p:txBody>
      </p:sp>
      <p:sp>
        <p:nvSpPr>
          <p:cNvPr id="134" name="Text Box 1048"/>
          <p:cNvSpPr txBox="1">
            <a:spLocks noChangeArrowheads="1"/>
          </p:cNvSpPr>
          <p:nvPr/>
        </p:nvSpPr>
        <p:spPr bwMode="auto">
          <a:xfrm>
            <a:off x="7866797" y="7398928"/>
            <a:ext cx="382989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381000">
              <a:spcBef>
                <a:spcPct val="0"/>
              </a:spcBef>
              <a:defRPr kumimoji="1" sz="2400">
                <a:solidFill>
                  <a:schemeClr val="tx1"/>
                </a:solidFill>
                <a:latin typeface="Times New Roman" pitchFamily="18" charset="0"/>
                <a:ea typeface="ＭＳ Ｐゴシック" charset="-128"/>
              </a:defRPr>
            </a:lvl1pPr>
            <a:lvl2pPr algn="l" defTabSz="381000">
              <a:spcBef>
                <a:spcPct val="0"/>
              </a:spcBef>
              <a:defRPr kumimoji="1" sz="2400">
                <a:solidFill>
                  <a:schemeClr val="tx1"/>
                </a:solidFill>
                <a:latin typeface="Times New Roman" pitchFamily="18" charset="0"/>
                <a:ea typeface="ＭＳ Ｐゴシック" charset="-128"/>
              </a:defRPr>
            </a:lvl2pPr>
            <a:lvl3pPr algn="l" defTabSz="381000">
              <a:spcBef>
                <a:spcPct val="0"/>
              </a:spcBef>
              <a:defRPr kumimoji="1" sz="2400">
                <a:solidFill>
                  <a:schemeClr val="tx1"/>
                </a:solidFill>
                <a:latin typeface="Times New Roman" pitchFamily="18" charset="0"/>
                <a:ea typeface="ＭＳ Ｐゴシック" charset="-128"/>
              </a:defRPr>
            </a:lvl3pPr>
            <a:lvl4pPr algn="l" defTabSz="381000">
              <a:spcBef>
                <a:spcPct val="0"/>
              </a:spcBef>
              <a:defRPr kumimoji="1" sz="2400">
                <a:solidFill>
                  <a:schemeClr val="tx1"/>
                </a:solidFill>
                <a:latin typeface="Times New Roman" pitchFamily="18" charset="0"/>
                <a:ea typeface="ＭＳ Ｐゴシック" charset="-128"/>
              </a:defRPr>
            </a:lvl4pPr>
            <a:lvl5pPr algn="l" defTabSz="381000">
              <a:spcBef>
                <a:spcPct val="0"/>
              </a:spcBef>
              <a:defRPr kumimoji="1" sz="2400">
                <a:solidFill>
                  <a:schemeClr val="tx1"/>
                </a:solidFill>
                <a:latin typeface="Times New Roman" pitchFamily="18" charset="0"/>
                <a:ea typeface="ＭＳ Ｐゴシック" charset="-128"/>
              </a:defRPr>
            </a:lvl5pPr>
            <a:lvl6pPr defTabSz="381000" fontAlgn="base">
              <a:spcBef>
                <a:spcPct val="0"/>
              </a:spcBef>
              <a:spcAft>
                <a:spcPct val="0"/>
              </a:spcAft>
              <a:defRPr kumimoji="1" sz="2400">
                <a:solidFill>
                  <a:schemeClr val="tx1"/>
                </a:solidFill>
                <a:latin typeface="Times New Roman" pitchFamily="18" charset="0"/>
                <a:ea typeface="ＭＳ Ｐゴシック" charset="-128"/>
              </a:defRPr>
            </a:lvl6pPr>
            <a:lvl7pPr defTabSz="381000" fontAlgn="base">
              <a:spcBef>
                <a:spcPct val="0"/>
              </a:spcBef>
              <a:spcAft>
                <a:spcPct val="0"/>
              </a:spcAft>
              <a:defRPr kumimoji="1" sz="2400">
                <a:solidFill>
                  <a:schemeClr val="tx1"/>
                </a:solidFill>
                <a:latin typeface="Times New Roman" pitchFamily="18" charset="0"/>
                <a:ea typeface="ＭＳ Ｐゴシック" charset="-128"/>
              </a:defRPr>
            </a:lvl7pPr>
            <a:lvl8pPr defTabSz="381000" fontAlgn="base">
              <a:spcBef>
                <a:spcPct val="0"/>
              </a:spcBef>
              <a:spcAft>
                <a:spcPct val="0"/>
              </a:spcAft>
              <a:defRPr kumimoji="1" sz="2400">
                <a:solidFill>
                  <a:schemeClr val="tx1"/>
                </a:solidFill>
                <a:latin typeface="Times New Roman" pitchFamily="18" charset="0"/>
                <a:ea typeface="ＭＳ Ｐゴシック" charset="-128"/>
              </a:defRPr>
            </a:lvl8pPr>
            <a:lvl9pPr defTabSz="381000" fontAlgn="base">
              <a:spcBef>
                <a:spcPct val="0"/>
              </a:spcBef>
              <a:spcAft>
                <a:spcPct val="0"/>
              </a:spcAft>
              <a:defRPr kumimoji="1" sz="2400">
                <a:solidFill>
                  <a:schemeClr val="tx1"/>
                </a:solidFill>
                <a:latin typeface="Times New Roman" pitchFamily="18" charset="0"/>
                <a:ea typeface="ＭＳ Ｐゴシック" charset="-128"/>
              </a:defRPr>
            </a:lvl9pPr>
          </a:lstStyle>
          <a:p>
            <a:r>
              <a:rPr lang="en-US" altLang="ja-JP" sz="1200" b="1" dirty="0">
                <a:effectLst/>
                <a:latin typeface="ＭＳ Ｐゴシック" charset="-128"/>
              </a:rPr>
              <a:t>	</a:t>
            </a:r>
            <a:r>
              <a:rPr lang="ja-JP" altLang="en-US" sz="1200" b="1" dirty="0">
                <a:effectLst/>
                <a:latin typeface="ＭＳ Ｐゴシック" charset="-128"/>
              </a:rPr>
              <a:t>シリンダヘッド下面仕上ターンミル加工の取り組み </a:t>
            </a:r>
          </a:p>
        </p:txBody>
      </p:sp>
      <p:sp>
        <p:nvSpPr>
          <p:cNvPr id="135" name="Text Box 1049"/>
          <p:cNvSpPr txBox="1">
            <a:spLocks noChangeArrowheads="1"/>
          </p:cNvSpPr>
          <p:nvPr/>
        </p:nvSpPr>
        <p:spPr bwMode="auto">
          <a:xfrm>
            <a:off x="7801710" y="8046628"/>
            <a:ext cx="5538787" cy="747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90000">
            <a:spAutoFit/>
          </a:bodyPr>
          <a:lstStyle/>
          <a:p>
            <a:pPr algn="l">
              <a:spcBef>
                <a:spcPct val="0"/>
              </a:spcBef>
            </a:pPr>
            <a:r>
              <a:rPr lang="ja-JP" altLang="en-US" sz="800" b="0" dirty="0">
                <a:effectLst/>
                <a:latin typeface="ＭＳ Ｐ明朝" pitchFamily="18" charset="-128"/>
                <a:ea typeface="ＭＳ Ｐ明朝" pitchFamily="18" charset="-128"/>
              </a:rPr>
              <a:t>　エンジンライン競争力向上に向け、量・質変動に強い小規模ライン</a:t>
            </a:r>
            <a:r>
              <a:rPr lang="en-US" altLang="ja-JP" sz="800" b="0" dirty="0">
                <a:effectLst/>
                <a:latin typeface="ＭＳ Ｐ明朝" pitchFamily="18" charset="-128"/>
                <a:ea typeface="ＭＳ Ｐ明朝" pitchFamily="18" charset="-128"/>
              </a:rPr>
              <a:t>(S-GEL)</a:t>
            </a:r>
            <a:r>
              <a:rPr lang="ja-JP" altLang="en-US" sz="800" b="0" dirty="0">
                <a:effectLst/>
                <a:latin typeface="ＭＳ Ｐ明朝" pitchFamily="18" charset="-128"/>
                <a:ea typeface="ＭＳ Ｐ明朝" pitchFamily="18" charset="-128"/>
              </a:rPr>
              <a:t>の構築に取り組んでいる。特に、機械加工ラインでは、設備の小型化・汎用化により、工程集約・単価低減を進めている。今回、シリンダヘッド加工ラインで唯一の大型専用加工設備となっている下面仕上工程において、従来の大径カッタによるロングストローク加工に変えて、ワークを高速回転させながら、小径カッタで加工を行う”ターンミル加工“に取り組んだ。ワーク回転数とカッタ送り速度を制御し、加工軌跡密度を平準化することで、小径カッタ・汎用機でも、高精度な加工表面を得ることに成功した。</a:t>
            </a:r>
          </a:p>
        </p:txBody>
      </p:sp>
      <p:sp>
        <p:nvSpPr>
          <p:cNvPr id="136" name="Text Box 1050"/>
          <p:cNvSpPr txBox="1">
            <a:spLocks noChangeArrowheads="1"/>
          </p:cNvSpPr>
          <p:nvPr/>
        </p:nvSpPr>
        <p:spPr bwMode="auto">
          <a:xfrm>
            <a:off x="7801710" y="9394415"/>
            <a:ext cx="6480175"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lang="en-US" altLang="ja-JP" sz="800" b="0" dirty="0">
                <a:effectLst/>
                <a:latin typeface="Century" pitchFamily="18" charset="0"/>
              </a:rPr>
              <a:t> We work to make Small-Global Engine Line(S-GEL) which is strong against environmental fluctuation in amount of production and in variety of needs for increasing competitive power.</a:t>
            </a:r>
            <a:r>
              <a:rPr lang="en-US" altLang="ja-JP" sz="800" dirty="0">
                <a:effectLst>
                  <a:outerShdw blurRad="38100" dist="38100" dir="2700000" algn="tl">
                    <a:srgbClr val="C0C0C0"/>
                  </a:outerShdw>
                </a:effectLst>
                <a:latin typeface="Century" pitchFamily="18" charset="0"/>
              </a:rPr>
              <a:t> </a:t>
            </a:r>
            <a:r>
              <a:rPr lang="en-US" altLang="ja-JP" sz="800" b="0" dirty="0">
                <a:effectLst/>
                <a:latin typeface="Century" pitchFamily="18" charset="0"/>
              </a:rPr>
              <a:t>In machining line we integrate machining process and reduce machine cost by replacing large special-purpose machine with small general-purpose machine. In finish milling of cylinder head bottom </a:t>
            </a:r>
            <a:r>
              <a:rPr lang="en-US" altLang="ja-JP" sz="800" b="0" dirty="0" err="1">
                <a:effectLst/>
                <a:latin typeface="Century" pitchFamily="18" charset="0"/>
              </a:rPr>
              <a:t>face,we</a:t>
            </a:r>
            <a:r>
              <a:rPr lang="en-US" altLang="ja-JP" sz="800" b="0" dirty="0">
                <a:effectLst/>
                <a:latin typeface="Century" pitchFamily="18" charset="0"/>
              </a:rPr>
              <a:t> replaced milling by special machine with “turn-</a:t>
            </a:r>
            <a:r>
              <a:rPr lang="en-US" altLang="ja-JP" sz="800" b="0" dirty="0" err="1">
                <a:effectLst/>
                <a:latin typeface="Century" pitchFamily="18" charset="0"/>
              </a:rPr>
              <a:t>milling”whichi</a:t>
            </a:r>
            <a:r>
              <a:rPr lang="en-US" altLang="ja-JP" sz="800" b="0" dirty="0">
                <a:effectLst/>
                <a:latin typeface="Century" pitchFamily="18" charset="0"/>
              </a:rPr>
              <a:t> is milling by small cutter on rotating table. We succeeded to get high flatness precision by </a:t>
            </a:r>
            <a:r>
              <a:rPr lang="en-US" altLang="ja-JP" sz="800" b="0" dirty="0" err="1">
                <a:effectLst/>
                <a:latin typeface="Century" pitchFamily="18" charset="0"/>
              </a:rPr>
              <a:t>controling</a:t>
            </a:r>
            <a:r>
              <a:rPr lang="en-US" altLang="ja-JP" sz="800" b="0" dirty="0">
                <a:effectLst/>
                <a:latin typeface="Century" pitchFamily="18" charset="0"/>
              </a:rPr>
              <a:t> rotation speed of work and feeding speed of cutter to level the density of machining trajectory.</a:t>
            </a:r>
            <a:endParaRPr lang="en-US" altLang="ja-JP" sz="800" dirty="0">
              <a:effectLst>
                <a:outerShdw blurRad="38100" dist="38100" dir="2700000" algn="tl">
                  <a:srgbClr val="C0C0C0"/>
                </a:outerShdw>
              </a:effectLst>
              <a:latin typeface="Century" pitchFamily="18" charset="0"/>
            </a:endParaRPr>
          </a:p>
        </p:txBody>
      </p:sp>
      <p:sp>
        <p:nvSpPr>
          <p:cNvPr id="137" name="Text Box 1051"/>
          <p:cNvSpPr txBox="1">
            <a:spLocks noChangeArrowheads="1"/>
          </p:cNvSpPr>
          <p:nvPr/>
        </p:nvSpPr>
        <p:spPr bwMode="auto">
          <a:xfrm>
            <a:off x="8519260" y="9059453"/>
            <a:ext cx="4953000"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90000">
            <a:spAutoFit/>
          </a:bodyPr>
          <a:lstStyle>
            <a:lvl1pPr algn="l" defTabSz="190500">
              <a:spcBef>
                <a:spcPct val="0"/>
              </a:spcBef>
              <a:defRPr kumimoji="1" sz="2400">
                <a:solidFill>
                  <a:schemeClr val="tx1"/>
                </a:solidFill>
                <a:latin typeface="Times New Roman" pitchFamily="18" charset="0"/>
                <a:ea typeface="ＭＳ Ｐゴシック" charset="-128"/>
              </a:defRPr>
            </a:lvl1pPr>
            <a:lvl2pPr algn="l" defTabSz="190500">
              <a:spcBef>
                <a:spcPct val="0"/>
              </a:spcBef>
              <a:defRPr kumimoji="1" sz="2400">
                <a:solidFill>
                  <a:schemeClr val="tx1"/>
                </a:solidFill>
                <a:latin typeface="Times New Roman" pitchFamily="18" charset="0"/>
                <a:ea typeface="ＭＳ Ｐゴシック" charset="-128"/>
              </a:defRPr>
            </a:lvl2pPr>
            <a:lvl3pPr algn="l" defTabSz="190500">
              <a:spcBef>
                <a:spcPct val="0"/>
              </a:spcBef>
              <a:defRPr kumimoji="1" sz="2400">
                <a:solidFill>
                  <a:schemeClr val="tx1"/>
                </a:solidFill>
                <a:latin typeface="Times New Roman" pitchFamily="18" charset="0"/>
                <a:ea typeface="ＭＳ Ｐゴシック" charset="-128"/>
              </a:defRPr>
            </a:lvl3pPr>
            <a:lvl4pPr algn="l" defTabSz="190500">
              <a:spcBef>
                <a:spcPct val="0"/>
              </a:spcBef>
              <a:defRPr kumimoji="1" sz="2400">
                <a:solidFill>
                  <a:schemeClr val="tx1"/>
                </a:solidFill>
                <a:latin typeface="Times New Roman" pitchFamily="18" charset="0"/>
                <a:ea typeface="ＭＳ Ｐゴシック" charset="-128"/>
              </a:defRPr>
            </a:lvl4pPr>
            <a:lvl5pPr algn="l" defTabSz="190500">
              <a:spcBef>
                <a:spcPct val="0"/>
              </a:spcBef>
              <a:defRPr kumimoji="1" sz="2400">
                <a:solidFill>
                  <a:schemeClr val="tx1"/>
                </a:solidFill>
                <a:latin typeface="Times New Roman" pitchFamily="18" charset="0"/>
                <a:ea typeface="ＭＳ Ｐゴシック" charset="-128"/>
              </a:defRPr>
            </a:lvl5pPr>
            <a:lvl6pPr defTabSz="190500" fontAlgn="base">
              <a:spcBef>
                <a:spcPct val="0"/>
              </a:spcBef>
              <a:spcAft>
                <a:spcPct val="0"/>
              </a:spcAft>
              <a:defRPr kumimoji="1" sz="2400">
                <a:solidFill>
                  <a:schemeClr val="tx1"/>
                </a:solidFill>
                <a:latin typeface="Times New Roman" pitchFamily="18" charset="0"/>
                <a:ea typeface="ＭＳ Ｐゴシック" charset="-128"/>
              </a:defRPr>
            </a:lvl6pPr>
            <a:lvl7pPr defTabSz="190500" fontAlgn="base">
              <a:spcBef>
                <a:spcPct val="0"/>
              </a:spcBef>
              <a:spcAft>
                <a:spcPct val="0"/>
              </a:spcAft>
              <a:defRPr kumimoji="1" sz="2400">
                <a:solidFill>
                  <a:schemeClr val="tx1"/>
                </a:solidFill>
                <a:latin typeface="Times New Roman" pitchFamily="18" charset="0"/>
                <a:ea typeface="ＭＳ Ｐゴシック" charset="-128"/>
              </a:defRPr>
            </a:lvl7pPr>
            <a:lvl8pPr defTabSz="190500" fontAlgn="base">
              <a:spcBef>
                <a:spcPct val="0"/>
              </a:spcBef>
              <a:spcAft>
                <a:spcPct val="0"/>
              </a:spcAft>
              <a:defRPr kumimoji="1" sz="2400">
                <a:solidFill>
                  <a:schemeClr val="tx1"/>
                </a:solidFill>
                <a:latin typeface="Times New Roman" pitchFamily="18" charset="0"/>
                <a:ea typeface="ＭＳ Ｐゴシック" charset="-128"/>
              </a:defRPr>
            </a:lvl8pPr>
            <a:lvl9pPr defTabSz="190500" fontAlgn="base">
              <a:spcBef>
                <a:spcPct val="0"/>
              </a:spcBef>
              <a:spcAft>
                <a:spcPct val="0"/>
              </a:spcAft>
              <a:defRPr kumimoji="1" sz="2400">
                <a:solidFill>
                  <a:schemeClr val="tx1"/>
                </a:solidFill>
                <a:latin typeface="Times New Roman" pitchFamily="18" charset="0"/>
                <a:ea typeface="ＭＳ Ｐゴシック" charset="-128"/>
              </a:defRPr>
            </a:lvl9pPr>
          </a:lstStyle>
          <a:p>
            <a:r>
              <a:rPr lang="en-US" altLang="ja-JP" sz="800" b="0" dirty="0">
                <a:effectLst/>
                <a:latin typeface="Century" pitchFamily="18" charset="0"/>
              </a:rPr>
              <a:t>Engine Planning </a:t>
            </a:r>
            <a:r>
              <a:rPr lang="ja-JP" altLang="en-US" sz="800" b="0" dirty="0">
                <a:effectLst/>
                <a:latin typeface="Century" pitchFamily="18" charset="0"/>
              </a:rPr>
              <a:t>＆ </a:t>
            </a:r>
            <a:r>
              <a:rPr lang="en-US" altLang="ja-JP" sz="800" b="0" dirty="0">
                <a:effectLst/>
                <a:latin typeface="Century" pitchFamily="18" charset="0"/>
              </a:rPr>
              <a:t>Engineering Dept. №2 Engine Production Engineering Div.</a:t>
            </a:r>
            <a:r>
              <a:rPr lang="en-US" altLang="ja-JP" sz="800" dirty="0">
                <a:effectLst>
                  <a:outerShdw blurRad="38100" dist="38100" dir="2700000" algn="tl">
                    <a:srgbClr val="C0C0C0"/>
                  </a:outerShdw>
                </a:effectLst>
                <a:latin typeface="Century" pitchFamily="18" charset="0"/>
              </a:rPr>
              <a:t> </a:t>
            </a:r>
            <a:r>
              <a:rPr lang="en-US" altLang="ja-JP" sz="800" b="0" dirty="0">
                <a:effectLst/>
                <a:latin typeface="Century" pitchFamily="18" charset="0"/>
                <a:ea typeface="ＭＳ Ｐ明朝" pitchFamily="18" charset="-128"/>
              </a:rPr>
              <a:t>	○</a:t>
            </a:r>
            <a:r>
              <a:rPr lang="ja-JP" altLang="en-US" sz="800" b="0" dirty="0">
                <a:effectLst/>
                <a:latin typeface="Century" pitchFamily="18" charset="0"/>
                <a:ea typeface="ＭＳ Ｐ明朝" pitchFamily="18" charset="-128"/>
              </a:rPr>
              <a:t>　</a:t>
            </a:r>
            <a:r>
              <a:rPr lang="en-US" altLang="ja-JP" sz="800" b="0" dirty="0" err="1">
                <a:effectLst/>
                <a:latin typeface="Century" pitchFamily="18" charset="0"/>
                <a:ea typeface="ＭＳ Ｐ明朝" pitchFamily="18" charset="-128"/>
              </a:rPr>
              <a:t>Keitaro</a:t>
            </a:r>
            <a:r>
              <a:rPr lang="en-US" altLang="ja-JP" sz="800" b="0" dirty="0">
                <a:effectLst/>
                <a:latin typeface="Century" pitchFamily="18" charset="0"/>
                <a:ea typeface="ＭＳ Ｐ明朝" pitchFamily="18" charset="-128"/>
              </a:rPr>
              <a:t> Nomura</a:t>
            </a:r>
          </a:p>
        </p:txBody>
      </p:sp>
      <p:sp>
        <p:nvSpPr>
          <p:cNvPr id="138" name="Text Box 1052"/>
          <p:cNvSpPr txBox="1">
            <a:spLocks noChangeArrowheads="1"/>
          </p:cNvSpPr>
          <p:nvPr/>
        </p:nvSpPr>
        <p:spPr bwMode="auto">
          <a:xfrm>
            <a:off x="7873147" y="8816565"/>
            <a:ext cx="56816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381000">
              <a:spcBef>
                <a:spcPct val="0"/>
              </a:spcBef>
              <a:defRPr kumimoji="1" sz="2400">
                <a:solidFill>
                  <a:schemeClr val="tx1"/>
                </a:solidFill>
                <a:latin typeface="Times New Roman" pitchFamily="18" charset="0"/>
                <a:ea typeface="ＭＳ Ｐゴシック" charset="-128"/>
              </a:defRPr>
            </a:lvl1pPr>
            <a:lvl2pPr algn="l" defTabSz="381000">
              <a:spcBef>
                <a:spcPct val="0"/>
              </a:spcBef>
              <a:defRPr kumimoji="1" sz="2400">
                <a:solidFill>
                  <a:schemeClr val="tx1"/>
                </a:solidFill>
                <a:latin typeface="Times New Roman" pitchFamily="18" charset="0"/>
                <a:ea typeface="ＭＳ Ｐゴシック" charset="-128"/>
              </a:defRPr>
            </a:lvl2pPr>
            <a:lvl3pPr algn="l" defTabSz="381000">
              <a:spcBef>
                <a:spcPct val="0"/>
              </a:spcBef>
              <a:defRPr kumimoji="1" sz="2400">
                <a:solidFill>
                  <a:schemeClr val="tx1"/>
                </a:solidFill>
                <a:latin typeface="Times New Roman" pitchFamily="18" charset="0"/>
                <a:ea typeface="ＭＳ Ｐゴシック" charset="-128"/>
              </a:defRPr>
            </a:lvl3pPr>
            <a:lvl4pPr algn="l" defTabSz="381000">
              <a:spcBef>
                <a:spcPct val="0"/>
              </a:spcBef>
              <a:defRPr kumimoji="1" sz="2400">
                <a:solidFill>
                  <a:schemeClr val="tx1"/>
                </a:solidFill>
                <a:latin typeface="Times New Roman" pitchFamily="18" charset="0"/>
                <a:ea typeface="ＭＳ Ｐゴシック" charset="-128"/>
              </a:defRPr>
            </a:lvl4pPr>
            <a:lvl5pPr algn="l" defTabSz="381000">
              <a:spcBef>
                <a:spcPct val="0"/>
              </a:spcBef>
              <a:defRPr kumimoji="1" sz="2400">
                <a:solidFill>
                  <a:schemeClr val="tx1"/>
                </a:solidFill>
                <a:latin typeface="Times New Roman" pitchFamily="18" charset="0"/>
                <a:ea typeface="ＭＳ Ｐゴシック" charset="-128"/>
              </a:defRPr>
            </a:lvl5pPr>
            <a:lvl6pPr defTabSz="381000" fontAlgn="base">
              <a:spcBef>
                <a:spcPct val="0"/>
              </a:spcBef>
              <a:spcAft>
                <a:spcPct val="0"/>
              </a:spcAft>
              <a:defRPr kumimoji="1" sz="2400">
                <a:solidFill>
                  <a:schemeClr val="tx1"/>
                </a:solidFill>
                <a:latin typeface="Times New Roman" pitchFamily="18" charset="0"/>
                <a:ea typeface="ＭＳ Ｐゴシック" charset="-128"/>
              </a:defRPr>
            </a:lvl6pPr>
            <a:lvl7pPr defTabSz="381000" fontAlgn="base">
              <a:spcBef>
                <a:spcPct val="0"/>
              </a:spcBef>
              <a:spcAft>
                <a:spcPct val="0"/>
              </a:spcAft>
              <a:defRPr kumimoji="1" sz="2400">
                <a:solidFill>
                  <a:schemeClr val="tx1"/>
                </a:solidFill>
                <a:latin typeface="Times New Roman" pitchFamily="18" charset="0"/>
                <a:ea typeface="ＭＳ Ｐゴシック" charset="-128"/>
              </a:defRPr>
            </a:lvl7pPr>
            <a:lvl8pPr defTabSz="381000" fontAlgn="base">
              <a:spcBef>
                <a:spcPct val="0"/>
              </a:spcBef>
              <a:spcAft>
                <a:spcPct val="0"/>
              </a:spcAft>
              <a:defRPr kumimoji="1" sz="2400">
                <a:solidFill>
                  <a:schemeClr val="tx1"/>
                </a:solidFill>
                <a:latin typeface="Times New Roman" pitchFamily="18" charset="0"/>
                <a:ea typeface="ＭＳ Ｐゴシック" charset="-128"/>
              </a:defRPr>
            </a:lvl8pPr>
            <a:lvl9pPr defTabSz="381000" fontAlgn="base">
              <a:spcBef>
                <a:spcPct val="0"/>
              </a:spcBef>
              <a:spcAft>
                <a:spcPct val="0"/>
              </a:spcAft>
              <a:defRPr kumimoji="1" sz="2400">
                <a:solidFill>
                  <a:schemeClr val="tx1"/>
                </a:solidFill>
                <a:latin typeface="Times New Roman" pitchFamily="18" charset="0"/>
                <a:ea typeface="ＭＳ Ｐゴシック" charset="-128"/>
              </a:defRPr>
            </a:lvl9pPr>
          </a:lstStyle>
          <a:p>
            <a:r>
              <a:rPr lang="en-US" altLang="ja-JP" sz="1200" b="0">
                <a:effectLst/>
                <a:latin typeface="Century" pitchFamily="18" charset="0"/>
              </a:rPr>
              <a:t>	Development of milling bottom surface of cylinder head on rotating table</a:t>
            </a:r>
          </a:p>
        </p:txBody>
      </p:sp>
      <p:sp>
        <p:nvSpPr>
          <p:cNvPr id="139" name="Text Box 11"/>
          <p:cNvSpPr txBox="1">
            <a:spLocks noChangeArrowheads="1"/>
          </p:cNvSpPr>
          <p:nvPr/>
        </p:nvSpPr>
        <p:spPr bwMode="auto">
          <a:xfrm>
            <a:off x="1615670" y="1422264"/>
            <a:ext cx="4472001" cy="260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tIns="90000">
            <a:spAutoFit/>
          </a:bodyPr>
          <a:lstStyle>
            <a:lvl1pPr defTabSz="190500"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defTabSz="19050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defTabSz="1905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defTabSz="1905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defTabSz="1905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defTabSz="1905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0"/>
              </a:spcBef>
              <a:buNone/>
            </a:pPr>
            <a:r>
              <a:rPr lang="en-US" altLang="ja-JP" sz="800" dirty="0">
                <a:latin typeface="Century" pitchFamily="18" charset="0"/>
                <a:ea typeface="ＭＳ Ｐ明朝" charset="-128"/>
              </a:rPr>
              <a:t>TEMA </a:t>
            </a:r>
            <a:r>
              <a:rPr lang="en-US" altLang="ja-JP" sz="800" dirty="0" smtClean="0">
                <a:latin typeface="Century" pitchFamily="18" charset="0"/>
                <a:ea typeface="ＭＳ Ｐ明朝" charset="-128"/>
              </a:rPr>
              <a:t>TTC, </a:t>
            </a:r>
            <a:r>
              <a:rPr lang="en-US" altLang="ja-JP" sz="800" dirty="0">
                <a:latin typeface="Century" pitchFamily="18" charset="0"/>
                <a:ea typeface="ＭＳ Ｐ明朝" charset="-128"/>
              </a:rPr>
              <a:t>Toyota Research Institute of North America</a:t>
            </a:r>
            <a:r>
              <a:rPr lang="ja-JP" altLang="en-US" sz="800" dirty="0" smtClean="0">
                <a:latin typeface="Century" pitchFamily="18" charset="0"/>
                <a:ea typeface="ＭＳ Ｐ明朝" charset="-128"/>
              </a:rPr>
              <a:t>　　　　　　　　</a:t>
            </a:r>
            <a:r>
              <a:rPr lang="en-US" altLang="ja-JP" sz="800" dirty="0" smtClean="0">
                <a:latin typeface="Century" pitchFamily="18" charset="0"/>
                <a:ea typeface="ＭＳ Ｐ明朝" charset="-128"/>
              </a:rPr>
              <a:t>○ Jae </a:t>
            </a:r>
            <a:r>
              <a:rPr lang="en-US" altLang="ja-JP" sz="800" dirty="0" err="1" smtClean="0">
                <a:latin typeface="Century" pitchFamily="18" charset="0"/>
                <a:ea typeface="ＭＳ Ｐ明朝" charset="-128"/>
              </a:rPr>
              <a:t>Seung</a:t>
            </a:r>
            <a:r>
              <a:rPr lang="en-US" altLang="ja-JP" sz="800" dirty="0" smtClean="0">
                <a:latin typeface="Century" pitchFamily="18" charset="0"/>
                <a:ea typeface="ＭＳ Ｐ明朝" charset="-128"/>
              </a:rPr>
              <a:t> Lee	</a:t>
            </a:r>
            <a:endParaRPr lang="en-US" altLang="ja-JP" sz="800" dirty="0">
              <a:latin typeface="Century" pitchFamily="18" charset="0"/>
              <a:ea typeface="ＭＳ Ｐ明朝" charset="-128"/>
            </a:endParaRPr>
          </a:p>
        </p:txBody>
      </p:sp>
      <p:sp>
        <p:nvSpPr>
          <p:cNvPr id="140" name="正方形/長方形 139"/>
          <p:cNvSpPr/>
          <p:nvPr/>
        </p:nvSpPr>
        <p:spPr>
          <a:xfrm>
            <a:off x="1129917" y="6036900"/>
            <a:ext cx="3894015" cy="338554"/>
          </a:xfrm>
          <a:prstGeom prst="rect">
            <a:avLst/>
          </a:prstGeom>
        </p:spPr>
        <p:txBody>
          <a:bodyPr wrap="none">
            <a:spAutoFit/>
          </a:bodyPr>
          <a:lstStyle/>
          <a:p>
            <a:r>
              <a:rPr lang="en-US" altLang="ja-JP" sz="800" dirty="0" smtClean="0">
                <a:latin typeface="Century" panose="02040604050505020304" pitchFamily="18" charset="0"/>
              </a:rPr>
              <a:t>TEMA TTC, </a:t>
            </a:r>
            <a:r>
              <a:rPr lang="en-US" altLang="ja-JP" sz="800" dirty="0">
                <a:latin typeface="Century" pitchFamily="18" charset="0"/>
                <a:ea typeface="ＭＳ Ｐ明朝" charset="-128"/>
              </a:rPr>
              <a:t>Toyota Research Institute of North America</a:t>
            </a:r>
            <a:r>
              <a:rPr lang="en-US" altLang="ja-JP" sz="800" dirty="0" smtClean="0">
                <a:latin typeface="Century" panose="02040604050505020304" pitchFamily="18" charset="0"/>
              </a:rPr>
              <a:t>   </a:t>
            </a:r>
            <a:r>
              <a:rPr lang="ja-JP" altLang="en-US" sz="800" dirty="0" smtClean="0">
                <a:latin typeface="Century" panose="02040604050505020304" pitchFamily="18" charset="0"/>
              </a:rPr>
              <a:t>○</a:t>
            </a:r>
            <a:r>
              <a:rPr lang="en-US" altLang="ja-JP" sz="800" dirty="0" smtClean="0">
                <a:latin typeface="Century" panose="02040604050505020304" pitchFamily="18" charset="0"/>
              </a:rPr>
              <a:t>Avdhut Joshi</a:t>
            </a:r>
            <a:endParaRPr lang="en-US" altLang="ja-JP" sz="800" dirty="0">
              <a:latin typeface="Century" panose="02040604050505020304" pitchFamily="18" charset="0"/>
            </a:endParaRPr>
          </a:p>
          <a:p>
            <a:r>
              <a:rPr lang="ja-JP" altLang="en-US" sz="800" dirty="0">
                <a:latin typeface="Century" panose="02040604050505020304" pitchFamily="18" charset="0"/>
              </a:rPr>
              <a:t>　</a:t>
            </a:r>
            <a:r>
              <a:rPr lang="ja-JP" altLang="en-US" sz="800" dirty="0" smtClean="0">
                <a:latin typeface="Century" panose="02040604050505020304" pitchFamily="18" charset="0"/>
              </a:rPr>
              <a:t>　　　　　　　　　　　　　　　　　　　　　　　　　　　　　　　　　　　　　　　　　</a:t>
            </a:r>
            <a:r>
              <a:rPr lang="en-US" altLang="ja-JP" sz="800" dirty="0" smtClean="0">
                <a:latin typeface="Century" panose="02040604050505020304" pitchFamily="18" charset="0"/>
              </a:rPr>
              <a:t>Michael R James</a:t>
            </a:r>
          </a:p>
        </p:txBody>
      </p:sp>
      <p:sp>
        <p:nvSpPr>
          <p:cNvPr id="141" name="正方形/長方形 140"/>
          <p:cNvSpPr/>
          <p:nvPr/>
        </p:nvSpPr>
        <p:spPr>
          <a:xfrm>
            <a:off x="8096902" y="2879332"/>
            <a:ext cx="5302143" cy="215444"/>
          </a:xfrm>
          <a:prstGeom prst="rect">
            <a:avLst/>
          </a:prstGeom>
        </p:spPr>
        <p:txBody>
          <a:bodyPr wrap="square">
            <a:spAutoFit/>
          </a:bodyPr>
          <a:lstStyle/>
          <a:p>
            <a:r>
              <a:rPr lang="en-US" altLang="ja-JP" sz="800" dirty="0" smtClean="0">
                <a:latin typeface="Century" panose="02040604050505020304" pitchFamily="18" charset="0"/>
              </a:rPr>
              <a:t>TEMA TTC, Toyota </a:t>
            </a:r>
            <a:r>
              <a:rPr lang="en-US" altLang="ja-JP" sz="800" dirty="0">
                <a:latin typeface="Century" panose="02040604050505020304" pitchFamily="18" charset="0"/>
              </a:rPr>
              <a:t>Research Institute of North </a:t>
            </a:r>
            <a:r>
              <a:rPr lang="en-US" altLang="ja-JP" sz="800" dirty="0" smtClean="0">
                <a:latin typeface="Century" panose="02040604050505020304" pitchFamily="18" charset="0"/>
              </a:rPr>
              <a:t>America</a:t>
            </a:r>
            <a:r>
              <a:rPr lang="ja-JP" altLang="en-US" sz="800" dirty="0" smtClean="0">
                <a:latin typeface="Century" panose="02040604050505020304" pitchFamily="18" charset="0"/>
              </a:rPr>
              <a:t>　                   ○</a:t>
            </a:r>
            <a:r>
              <a:rPr lang="en-US" altLang="ja-JP" sz="800" dirty="0" smtClean="0">
                <a:latin typeface="Century" panose="02040604050505020304" pitchFamily="18" charset="0"/>
              </a:rPr>
              <a:t>Timothy Arthur, </a:t>
            </a:r>
            <a:r>
              <a:rPr lang="en-US" altLang="ja-JP" sz="800" dirty="0" err="1" smtClean="0">
                <a:latin typeface="Century" panose="02040604050505020304" pitchFamily="18" charset="0"/>
              </a:rPr>
              <a:t>Fuminori</a:t>
            </a:r>
            <a:r>
              <a:rPr lang="en-US" altLang="ja-JP" sz="800" dirty="0" smtClean="0">
                <a:latin typeface="Century" panose="02040604050505020304" pitchFamily="18" charset="0"/>
              </a:rPr>
              <a:t> Mizuno</a:t>
            </a:r>
            <a:endParaRPr lang="ja-JP" altLang="en-US" sz="800" dirty="0">
              <a:latin typeface="Century" panose="02040604050505020304" pitchFamily="18" charset="0"/>
            </a:endParaRPr>
          </a:p>
        </p:txBody>
      </p:sp>
      <p:sp>
        <p:nvSpPr>
          <p:cNvPr id="143" name="Text Box 9"/>
          <p:cNvSpPr txBox="1">
            <a:spLocks noChangeArrowheads="1"/>
          </p:cNvSpPr>
          <p:nvPr/>
        </p:nvSpPr>
        <p:spPr bwMode="auto">
          <a:xfrm>
            <a:off x="1893888" y="361950"/>
            <a:ext cx="7035526" cy="39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400" tIns="14400" rIns="14400" bIns="14400">
            <a:spAutoFit/>
          </a:bodyPr>
          <a:lstStyle>
            <a:lvl1pPr defTabSz="998538" eaLnBrk="0" hangingPunct="0">
              <a:spcBef>
                <a:spcPct val="20000"/>
              </a:spcBef>
              <a:buChar char="•"/>
              <a:defRPr kumimoji="1" sz="5200">
                <a:solidFill>
                  <a:schemeClr val="tx1"/>
                </a:solidFill>
                <a:latin typeface="Arial" charset="0"/>
                <a:ea typeface="ＭＳ Ｐゴシック" charset="-128"/>
              </a:defRPr>
            </a:lvl1pPr>
            <a:lvl2pPr marL="1198563" indent="-460375" defTabSz="998538" eaLnBrk="0" hangingPunct="0">
              <a:spcBef>
                <a:spcPct val="20000"/>
              </a:spcBef>
              <a:buChar char="–"/>
              <a:defRPr kumimoji="1" sz="4500">
                <a:solidFill>
                  <a:schemeClr val="tx1"/>
                </a:solidFill>
                <a:latin typeface="Arial" charset="0"/>
                <a:ea typeface="ＭＳ Ｐゴシック" charset="-128"/>
              </a:defRPr>
            </a:lvl2pPr>
            <a:lvl3pPr marL="1844675" indent="-369888" defTabSz="998538" eaLnBrk="0" hangingPunct="0">
              <a:spcBef>
                <a:spcPct val="20000"/>
              </a:spcBef>
              <a:buChar char="•"/>
              <a:defRPr kumimoji="1" sz="3900">
                <a:solidFill>
                  <a:schemeClr val="tx1"/>
                </a:solidFill>
                <a:latin typeface="Arial" charset="0"/>
                <a:ea typeface="ＭＳ Ｐゴシック" charset="-128"/>
              </a:defRPr>
            </a:lvl3pPr>
            <a:lvl4pPr marL="2581275" indent="-368300" defTabSz="998538" eaLnBrk="0" hangingPunct="0">
              <a:spcBef>
                <a:spcPct val="20000"/>
              </a:spcBef>
              <a:buChar char="–"/>
              <a:defRPr kumimoji="1" sz="3200">
                <a:solidFill>
                  <a:schemeClr val="tx1"/>
                </a:solidFill>
                <a:latin typeface="Arial" charset="0"/>
                <a:ea typeface="ＭＳ Ｐゴシック" charset="-128"/>
              </a:defRPr>
            </a:lvl4pPr>
            <a:lvl5pPr marL="3319463" indent="-369888" defTabSz="998538" eaLnBrk="0" hangingPunct="0">
              <a:spcBef>
                <a:spcPct val="20000"/>
              </a:spcBef>
              <a:buChar char="»"/>
              <a:defRPr kumimoji="1" sz="3200">
                <a:solidFill>
                  <a:schemeClr val="tx1"/>
                </a:solidFill>
                <a:latin typeface="Arial" charset="0"/>
                <a:ea typeface="ＭＳ Ｐゴシック" charset="-128"/>
              </a:defRPr>
            </a:lvl5pPr>
            <a:lvl6pPr marL="37766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6pPr>
            <a:lvl7pPr marL="42338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7pPr>
            <a:lvl8pPr marL="46910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8pPr>
            <a:lvl9pPr marL="5148263" indent="-369888" defTabSz="998538" eaLnBrk="0" fontAlgn="base" hangingPunct="0">
              <a:spcBef>
                <a:spcPct val="20000"/>
              </a:spcBef>
              <a:spcAft>
                <a:spcPct val="0"/>
              </a:spcAft>
              <a:buChar char="»"/>
              <a:defRPr kumimoji="1" sz="3200">
                <a:solidFill>
                  <a:schemeClr val="tx1"/>
                </a:solidFill>
                <a:latin typeface="Arial" charset="0"/>
                <a:ea typeface="ＭＳ Ｐゴシック" charset="-128"/>
              </a:defRPr>
            </a:lvl9pPr>
          </a:lstStyle>
          <a:p>
            <a:pPr eaLnBrk="1" hangingPunct="1">
              <a:spcBef>
                <a:spcPct val="50000"/>
              </a:spcBef>
              <a:buFontTx/>
              <a:buNone/>
            </a:pPr>
            <a:r>
              <a:rPr lang="ja-JP" altLang="en-US" sz="2400" b="1" dirty="0">
                <a:latin typeface="HGP創英角ﾎﾟｯﾌﾟ体" pitchFamily="50" charset="-128"/>
                <a:ea typeface="HGP創英角ﾎﾟｯﾌﾟ体" pitchFamily="50" charset="-128"/>
              </a:rPr>
              <a:t>研究</a:t>
            </a:r>
            <a:r>
              <a:rPr lang="ja-JP" altLang="en-US" sz="2400" b="1" dirty="0" smtClean="0">
                <a:latin typeface="HGP創英角ﾎﾟｯﾌﾟ体" pitchFamily="50" charset="-128"/>
                <a:ea typeface="HGP創英角ﾎﾟｯﾌﾟ体" pitchFamily="50" charset="-128"/>
              </a:rPr>
              <a:t>発表会</a:t>
            </a:r>
            <a:r>
              <a:rPr lang="ja-JP" altLang="ja-JP" sz="2400" b="1" dirty="0" smtClean="0">
                <a:latin typeface="HG丸ｺﾞｼｯｸM-PRO" pitchFamily="50" charset="-128"/>
                <a:ea typeface="HG丸ｺﾞｼｯｸM-PRO" pitchFamily="50" charset="-128"/>
                <a:cs typeface="ＭＳ Ｐゴシック" pitchFamily="50" charset="-128"/>
              </a:rPr>
              <a:t> 「</a:t>
            </a:r>
            <a:r>
              <a:rPr lang="en-US"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smtClean="0">
                <a:latin typeface="HG丸ｺﾞｼｯｸM-PRO" pitchFamily="50" charset="-128"/>
                <a:ea typeface="HG丸ｺﾞｼｯｸM-PRO" pitchFamily="50" charset="-128"/>
                <a:cs typeface="ＭＳ Ｐゴシック" pitchFamily="50" charset="-128"/>
              </a:rPr>
              <a:t>」</a:t>
            </a:r>
            <a:r>
              <a:rPr lang="ja-JP" altLang="ja-JP" sz="2400" b="1" dirty="0">
                <a:latin typeface="HG丸ｺﾞｼｯｸM-PRO" pitchFamily="50" charset="-128"/>
                <a:ea typeface="HG丸ｺﾞｼｯｸM-PRO" pitchFamily="50" charset="-128"/>
                <a:cs typeface="ＭＳ Ｐゴシック" pitchFamily="50" charset="-128"/>
              </a:rPr>
              <a:t>会場</a:t>
            </a:r>
            <a:r>
              <a:rPr lang="ja-JP" altLang="en-US" sz="2400" b="1" dirty="0">
                <a:latin typeface="HGP創英角ﾎﾟｯﾌﾟ体" pitchFamily="50" charset="-128"/>
                <a:ea typeface="HGP創英角ﾎﾟｯﾌﾟ体" pitchFamily="50" charset="-128"/>
              </a:rPr>
              <a:t>　</a:t>
            </a:r>
            <a:endParaRPr lang="en-US" altLang="ja-JP" sz="2400" b="1" dirty="0">
              <a:latin typeface="HGP創英角ﾎﾟｯﾌﾟ体" pitchFamily="50" charset="-128"/>
              <a:ea typeface="HGP創英角ﾎﾟｯﾌﾟ体" pitchFamily="50"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B2B2B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474788" rtl="0" eaLnBrk="1" fontAlgn="base" latinLnBrk="0" hangingPunct="1">
          <a:lnSpc>
            <a:spcPct val="100000"/>
          </a:lnSpc>
          <a:spcBef>
            <a:spcPct val="0"/>
          </a:spcBef>
          <a:spcAft>
            <a:spcPct val="0"/>
          </a:spcAft>
          <a:buClrTx/>
          <a:buSzTx/>
          <a:buFontTx/>
          <a:buNone/>
          <a:tabLst/>
          <a:defRPr kumimoji="1" lang="ja-JP" altLang="en-US" sz="2900" b="0" i="0" u="none" strike="noStrike" cap="none" normalizeH="0" baseline="0" smtClean="0">
            <a:ln>
              <a:noFill/>
            </a:ln>
            <a:solidFill>
              <a:schemeClr val="tx1"/>
            </a:solidFill>
            <a:effectLst/>
            <a:latin typeface="Arial" charset="0"/>
            <a:ea typeface="HGP創英角ﾎﾟｯﾌﾟ体" pitchFamily="50" charset="-128"/>
          </a:defRPr>
        </a:defPPr>
      </a:lstStyle>
    </a:spDef>
    <a:lnDef>
      <a:spPr bwMode="auto">
        <a:xfrm>
          <a:off x="0" y="0"/>
          <a:ext cx="1" cy="1"/>
        </a:xfrm>
        <a:custGeom>
          <a:avLst/>
          <a:gdLst/>
          <a:ahLst/>
          <a:cxnLst/>
          <a:rect l="0" t="0" r="0" b="0"/>
          <a:pathLst/>
        </a:custGeom>
        <a:solidFill>
          <a:srgbClr val="FFFFFF"/>
        </a:solidFill>
        <a:ln w="9525" cap="flat" cmpd="sng" algn="ctr">
          <a:solidFill>
            <a:srgbClr val="B2B2B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1474788" rtl="0" eaLnBrk="1" fontAlgn="base" latinLnBrk="0" hangingPunct="1">
          <a:lnSpc>
            <a:spcPct val="100000"/>
          </a:lnSpc>
          <a:spcBef>
            <a:spcPct val="0"/>
          </a:spcBef>
          <a:spcAft>
            <a:spcPct val="0"/>
          </a:spcAft>
          <a:buClrTx/>
          <a:buSzTx/>
          <a:buFontTx/>
          <a:buNone/>
          <a:tabLst/>
          <a:defRPr kumimoji="1" lang="ja-JP" altLang="en-US" sz="2900" b="0" i="0" u="none" strike="noStrike" cap="none" normalizeH="0" baseline="0" smtClean="0">
            <a:ln>
              <a:noFill/>
            </a:ln>
            <a:solidFill>
              <a:schemeClr val="tx1"/>
            </a:solidFill>
            <a:effectLst/>
            <a:latin typeface="Arial" charset="0"/>
            <a:ea typeface="HGP創英角ﾎﾟｯﾌﾟ体"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2299</TotalTime>
  <Words>7023</Words>
  <Application>Microsoft Office PowerPoint</Application>
  <PresentationFormat>ユーザー設定</PresentationFormat>
  <Paragraphs>861</Paragraphs>
  <Slides>12</Slides>
  <Notes>4</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pcuser</dc:creator>
  <cp:lastModifiedBy>土井　啓佑</cp:lastModifiedBy>
  <cp:revision>185</cp:revision>
  <cp:lastPrinted>2014-04-23T06:24:03Z</cp:lastPrinted>
  <dcterms:created xsi:type="dcterms:W3CDTF">2013-06-11T11:24:38Z</dcterms:created>
  <dcterms:modified xsi:type="dcterms:W3CDTF">2014-04-25T08:57:35Z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