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200" d="100"/>
          <a:sy n="200" d="100"/>
        </p:scale>
        <p:origin x="2070" y="7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7" name="Picture 260" descr="裏廟紙地図_130527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987" t="3403" r="2409"/>
          <a:stretch>
            <a:fillRect/>
          </a:stretch>
        </p:blipFill>
        <p:spPr bwMode="auto">
          <a:xfrm>
            <a:off x="490127" y="188640"/>
            <a:ext cx="8042311" cy="6562707"/>
          </a:xfrm>
          <a:prstGeom prst="rect">
            <a:avLst/>
          </a:prstGeom>
          <a:noFill/>
          <a:ln>
            <a:noFill/>
          </a:ln>
          <a:effectLst>
            <a:reflection endPos="65000" dist="50800" dir="5400000" sy="-100000" algn="bl" rotWithShape="0"/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765370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77142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012216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1134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67328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164339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959630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03297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974140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17054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34193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B38BC08-39AE-44EC-B5E9-B795ACD13A4C}" type="datetimeFigureOut">
              <a:rPr kumimoji="1" lang="ja-JP" altLang="en-US" smtClean="0"/>
              <a:t>2014/5/5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84901B-3600-4460-BE09-248C5D59E2A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8747959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6" name="直線コネクタ 5"/>
          <p:cNvCxnSpPr/>
          <p:nvPr/>
        </p:nvCxnSpPr>
        <p:spPr>
          <a:xfrm>
            <a:off x="2072740" y="281668"/>
            <a:ext cx="0" cy="1152128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直線コネクタ 10"/>
          <p:cNvCxnSpPr/>
          <p:nvPr/>
        </p:nvCxnSpPr>
        <p:spPr>
          <a:xfrm>
            <a:off x="2360772" y="281668"/>
            <a:ext cx="0" cy="1152128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直線コネクタ 11"/>
          <p:cNvCxnSpPr/>
          <p:nvPr/>
        </p:nvCxnSpPr>
        <p:spPr>
          <a:xfrm>
            <a:off x="2072740" y="281668"/>
            <a:ext cx="286470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 flipH="1">
            <a:off x="3851920" y="1440839"/>
            <a:ext cx="4416866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 flipH="1">
            <a:off x="7951613" y="1695530"/>
            <a:ext cx="324000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 flipH="1">
            <a:off x="8278312" y="1440839"/>
            <a:ext cx="0" cy="25200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直線コネクタ 26"/>
          <p:cNvCxnSpPr/>
          <p:nvPr/>
        </p:nvCxnSpPr>
        <p:spPr>
          <a:xfrm flipH="1">
            <a:off x="1403648" y="1440839"/>
            <a:ext cx="0" cy="25200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直線コネクタ 27"/>
          <p:cNvCxnSpPr/>
          <p:nvPr/>
        </p:nvCxnSpPr>
        <p:spPr>
          <a:xfrm>
            <a:off x="1403648" y="1440839"/>
            <a:ext cx="669092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コネクタ 29"/>
          <p:cNvCxnSpPr/>
          <p:nvPr/>
        </p:nvCxnSpPr>
        <p:spPr>
          <a:xfrm>
            <a:off x="1403648" y="1695530"/>
            <a:ext cx="669092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コネクタ 30"/>
          <p:cNvCxnSpPr/>
          <p:nvPr/>
        </p:nvCxnSpPr>
        <p:spPr>
          <a:xfrm>
            <a:off x="2360772" y="1440839"/>
            <a:ext cx="1347132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コネクタ 32"/>
          <p:cNvCxnSpPr/>
          <p:nvPr/>
        </p:nvCxnSpPr>
        <p:spPr>
          <a:xfrm>
            <a:off x="3707904" y="1052736"/>
            <a:ext cx="0" cy="388103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直線コネクタ 35"/>
          <p:cNvCxnSpPr/>
          <p:nvPr/>
        </p:nvCxnSpPr>
        <p:spPr>
          <a:xfrm>
            <a:off x="3840311" y="1100138"/>
            <a:ext cx="0" cy="340701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線コネクタ 38"/>
          <p:cNvCxnSpPr/>
          <p:nvPr/>
        </p:nvCxnSpPr>
        <p:spPr>
          <a:xfrm>
            <a:off x="2359210" y="1695530"/>
            <a:ext cx="504000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線コネクタ 41"/>
          <p:cNvCxnSpPr/>
          <p:nvPr/>
        </p:nvCxnSpPr>
        <p:spPr>
          <a:xfrm>
            <a:off x="3034338" y="1695530"/>
            <a:ext cx="2304000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直線コネクタ 43"/>
          <p:cNvCxnSpPr/>
          <p:nvPr/>
        </p:nvCxnSpPr>
        <p:spPr>
          <a:xfrm>
            <a:off x="5508104" y="1695530"/>
            <a:ext cx="2231992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直線コネクタ 45"/>
          <p:cNvCxnSpPr/>
          <p:nvPr/>
        </p:nvCxnSpPr>
        <p:spPr>
          <a:xfrm flipH="1">
            <a:off x="1016259" y="1700808"/>
            <a:ext cx="1055054" cy="3806674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線コネクタ 50"/>
          <p:cNvCxnSpPr/>
          <p:nvPr/>
        </p:nvCxnSpPr>
        <p:spPr>
          <a:xfrm flipH="1">
            <a:off x="2019933" y="2185249"/>
            <a:ext cx="205011" cy="739695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直線コネクタ 57"/>
          <p:cNvCxnSpPr/>
          <p:nvPr/>
        </p:nvCxnSpPr>
        <p:spPr>
          <a:xfrm flipH="1">
            <a:off x="1285699" y="3073723"/>
            <a:ext cx="687547" cy="2480675"/>
          </a:xfrm>
          <a:prstGeom prst="line">
            <a:avLst/>
          </a:prstGeom>
          <a:ln w="28575" cap="rnd">
            <a:solidFill>
              <a:schemeClr val="accent3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直線コネクタ 59"/>
          <p:cNvCxnSpPr/>
          <p:nvPr/>
        </p:nvCxnSpPr>
        <p:spPr>
          <a:xfrm flipH="1" flipV="1">
            <a:off x="2021343" y="2926502"/>
            <a:ext cx="329295" cy="77622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直線コネクタ 61"/>
          <p:cNvCxnSpPr/>
          <p:nvPr/>
        </p:nvCxnSpPr>
        <p:spPr>
          <a:xfrm flipH="1" flipV="1">
            <a:off x="2523930" y="3033735"/>
            <a:ext cx="510408" cy="107233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4" name="直線コネクタ 63"/>
          <p:cNvCxnSpPr/>
          <p:nvPr/>
        </p:nvCxnSpPr>
        <p:spPr>
          <a:xfrm flipH="1">
            <a:off x="2350638" y="2753962"/>
            <a:ext cx="693226" cy="25251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直線コネクタ 69"/>
          <p:cNvCxnSpPr/>
          <p:nvPr/>
        </p:nvCxnSpPr>
        <p:spPr>
          <a:xfrm flipH="1">
            <a:off x="2523930" y="2890985"/>
            <a:ext cx="391886" cy="14275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直線コネクタ 73"/>
          <p:cNvCxnSpPr/>
          <p:nvPr/>
        </p:nvCxnSpPr>
        <p:spPr>
          <a:xfrm>
            <a:off x="2930105" y="2888106"/>
            <a:ext cx="104233" cy="252862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直線コネクタ 75"/>
          <p:cNvCxnSpPr/>
          <p:nvPr/>
        </p:nvCxnSpPr>
        <p:spPr>
          <a:xfrm>
            <a:off x="3049522" y="2757711"/>
            <a:ext cx="157984" cy="38325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直線コネクタ 77"/>
          <p:cNvCxnSpPr/>
          <p:nvPr/>
        </p:nvCxnSpPr>
        <p:spPr>
          <a:xfrm>
            <a:off x="3208867" y="3140968"/>
            <a:ext cx="716650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直線コネクタ 80"/>
          <p:cNvCxnSpPr/>
          <p:nvPr/>
        </p:nvCxnSpPr>
        <p:spPr>
          <a:xfrm>
            <a:off x="5338338" y="1697602"/>
            <a:ext cx="0" cy="1443366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直線コネクタ 82"/>
          <p:cNvCxnSpPr/>
          <p:nvPr/>
        </p:nvCxnSpPr>
        <p:spPr>
          <a:xfrm>
            <a:off x="5508104" y="1697602"/>
            <a:ext cx="0" cy="1875414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直線コネクタ 84"/>
          <p:cNvCxnSpPr/>
          <p:nvPr/>
        </p:nvCxnSpPr>
        <p:spPr>
          <a:xfrm>
            <a:off x="2495628" y="2151863"/>
            <a:ext cx="52117" cy="167128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線コネクタ 86"/>
          <p:cNvCxnSpPr>
            <a:stCxn id="157" idx="2"/>
          </p:cNvCxnSpPr>
          <p:nvPr/>
        </p:nvCxnSpPr>
        <p:spPr>
          <a:xfrm>
            <a:off x="2580575" y="2116367"/>
            <a:ext cx="62430" cy="152401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正方形/長方形 87"/>
          <p:cNvSpPr/>
          <p:nvPr/>
        </p:nvSpPr>
        <p:spPr>
          <a:xfrm rot="20409282">
            <a:off x="2252481" y="2309925"/>
            <a:ext cx="729677" cy="492469"/>
          </a:xfrm>
          <a:prstGeom prst="rect">
            <a:avLst/>
          </a:prstGeom>
          <a:noFill/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9" name="正方形/長方形 88"/>
          <p:cNvSpPr/>
          <p:nvPr/>
        </p:nvSpPr>
        <p:spPr>
          <a:xfrm rot="20409282">
            <a:off x="3015052" y="2071898"/>
            <a:ext cx="933195" cy="691753"/>
          </a:xfrm>
          <a:prstGeom prst="rect">
            <a:avLst/>
          </a:prstGeom>
          <a:noFill/>
          <a:ln w="28575" cap="rnd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94" name="直線コネクタ 93"/>
          <p:cNvCxnSpPr/>
          <p:nvPr/>
        </p:nvCxnSpPr>
        <p:spPr>
          <a:xfrm>
            <a:off x="3887413" y="1753322"/>
            <a:ext cx="324547" cy="88224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1" name="直線コネクタ 100"/>
          <p:cNvCxnSpPr/>
          <p:nvPr/>
        </p:nvCxnSpPr>
        <p:spPr>
          <a:xfrm flipV="1">
            <a:off x="3436224" y="1890103"/>
            <a:ext cx="380271" cy="13988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線コネクタ 101"/>
          <p:cNvCxnSpPr/>
          <p:nvPr/>
        </p:nvCxnSpPr>
        <p:spPr>
          <a:xfrm>
            <a:off x="3821258" y="1884937"/>
            <a:ext cx="303114" cy="823983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直線コネクタ 109"/>
          <p:cNvCxnSpPr/>
          <p:nvPr/>
        </p:nvCxnSpPr>
        <p:spPr>
          <a:xfrm flipV="1">
            <a:off x="3502903" y="1753322"/>
            <a:ext cx="380271" cy="13988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直線コネクタ 110"/>
          <p:cNvCxnSpPr/>
          <p:nvPr/>
        </p:nvCxnSpPr>
        <p:spPr>
          <a:xfrm>
            <a:off x="3473063" y="1798435"/>
            <a:ext cx="34114" cy="92735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直線コネクタ 115"/>
          <p:cNvCxnSpPr/>
          <p:nvPr/>
        </p:nvCxnSpPr>
        <p:spPr>
          <a:xfrm>
            <a:off x="3361361" y="1823265"/>
            <a:ext cx="74863" cy="20350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直線コネクタ 119"/>
          <p:cNvCxnSpPr/>
          <p:nvPr/>
        </p:nvCxnSpPr>
        <p:spPr>
          <a:xfrm flipV="1">
            <a:off x="3361361" y="1803198"/>
            <a:ext cx="98145" cy="2006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直線コネクタ 126"/>
          <p:cNvCxnSpPr/>
          <p:nvPr/>
        </p:nvCxnSpPr>
        <p:spPr>
          <a:xfrm>
            <a:off x="4218632" y="2645095"/>
            <a:ext cx="204589" cy="73351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直線コネクタ 128"/>
          <p:cNvCxnSpPr/>
          <p:nvPr/>
        </p:nvCxnSpPr>
        <p:spPr>
          <a:xfrm>
            <a:off x="4124372" y="2713683"/>
            <a:ext cx="102293" cy="36675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1" name="直線コネクタ 130"/>
          <p:cNvCxnSpPr/>
          <p:nvPr/>
        </p:nvCxnSpPr>
        <p:spPr>
          <a:xfrm flipV="1">
            <a:off x="3983291" y="2753963"/>
            <a:ext cx="243374" cy="85081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3" name="直線コネクタ 132"/>
          <p:cNvCxnSpPr/>
          <p:nvPr/>
        </p:nvCxnSpPr>
        <p:spPr>
          <a:xfrm flipV="1">
            <a:off x="4076585" y="2796020"/>
            <a:ext cx="348075" cy="120026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線コネクタ 133"/>
          <p:cNvCxnSpPr/>
          <p:nvPr/>
        </p:nvCxnSpPr>
        <p:spPr>
          <a:xfrm flipV="1">
            <a:off x="4429623" y="2718448"/>
            <a:ext cx="0" cy="78055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直線コネクタ 139"/>
          <p:cNvCxnSpPr/>
          <p:nvPr/>
        </p:nvCxnSpPr>
        <p:spPr>
          <a:xfrm flipV="1">
            <a:off x="3925517" y="2854309"/>
            <a:ext cx="48248" cy="286659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4" name="直線コネクタ 143"/>
          <p:cNvCxnSpPr/>
          <p:nvPr/>
        </p:nvCxnSpPr>
        <p:spPr>
          <a:xfrm flipV="1">
            <a:off x="4034722" y="2926502"/>
            <a:ext cx="36097" cy="21446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0" name="直線コネクタ 149"/>
          <p:cNvCxnSpPr/>
          <p:nvPr/>
        </p:nvCxnSpPr>
        <p:spPr>
          <a:xfrm>
            <a:off x="4034722" y="3140968"/>
            <a:ext cx="1303616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2" name="正方形/長方形 151"/>
          <p:cNvSpPr/>
          <p:nvPr/>
        </p:nvSpPr>
        <p:spPr>
          <a:xfrm>
            <a:off x="4320926" y="2029990"/>
            <a:ext cx="899146" cy="112347"/>
          </a:xfrm>
          <a:prstGeom prst="rect">
            <a:avLst/>
          </a:prstGeom>
          <a:noFill/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56" name="円弧 155"/>
          <p:cNvSpPr/>
          <p:nvPr/>
        </p:nvSpPr>
        <p:spPr>
          <a:xfrm>
            <a:off x="1365670" y="475819"/>
            <a:ext cx="1644853" cy="1601985"/>
          </a:xfrm>
          <a:prstGeom prst="arc">
            <a:avLst>
              <a:gd name="adj1" fmla="val 1870659"/>
              <a:gd name="adj2" fmla="val 5085303"/>
            </a:avLst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7" name="円弧 156"/>
          <p:cNvSpPr/>
          <p:nvPr/>
        </p:nvSpPr>
        <p:spPr>
          <a:xfrm>
            <a:off x="1366786" y="464189"/>
            <a:ext cx="1761728" cy="1715814"/>
          </a:xfrm>
          <a:prstGeom prst="arc">
            <a:avLst>
              <a:gd name="adj1" fmla="val 1508209"/>
              <a:gd name="adj2" fmla="val 4035516"/>
            </a:avLst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58" name="円弧 157"/>
          <p:cNvSpPr/>
          <p:nvPr/>
        </p:nvSpPr>
        <p:spPr>
          <a:xfrm>
            <a:off x="1364418" y="469435"/>
            <a:ext cx="1761728" cy="1715814"/>
          </a:xfrm>
          <a:prstGeom prst="arc">
            <a:avLst>
              <a:gd name="adj1" fmla="val 4448502"/>
              <a:gd name="adj2" fmla="val 5410142"/>
            </a:avLst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64" name="直線コネクタ 163"/>
          <p:cNvCxnSpPr/>
          <p:nvPr/>
        </p:nvCxnSpPr>
        <p:spPr>
          <a:xfrm flipH="1">
            <a:off x="2248132" y="1701612"/>
            <a:ext cx="102507" cy="369849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6" name="直線コネクタ 165"/>
          <p:cNvCxnSpPr/>
          <p:nvPr/>
        </p:nvCxnSpPr>
        <p:spPr>
          <a:xfrm>
            <a:off x="2853334" y="1052736"/>
            <a:ext cx="0" cy="335662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3" name="直線コネクタ 172"/>
          <p:cNvCxnSpPr/>
          <p:nvPr/>
        </p:nvCxnSpPr>
        <p:spPr>
          <a:xfrm>
            <a:off x="2760680" y="1052736"/>
            <a:ext cx="0" cy="335662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4" name="直線コネクタ 173"/>
          <p:cNvCxnSpPr/>
          <p:nvPr/>
        </p:nvCxnSpPr>
        <p:spPr>
          <a:xfrm>
            <a:off x="2760680" y="1388398"/>
            <a:ext cx="79806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直線コネクタ 175"/>
          <p:cNvCxnSpPr/>
          <p:nvPr/>
        </p:nvCxnSpPr>
        <p:spPr>
          <a:xfrm>
            <a:off x="2702014" y="1047973"/>
            <a:ext cx="49189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0" name="直線コネクタ 179"/>
          <p:cNvCxnSpPr/>
          <p:nvPr/>
        </p:nvCxnSpPr>
        <p:spPr>
          <a:xfrm>
            <a:off x="2647768" y="975965"/>
            <a:ext cx="49189" cy="67245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84" name="グループ化 183"/>
          <p:cNvGrpSpPr/>
          <p:nvPr/>
        </p:nvGrpSpPr>
        <p:grpSpPr>
          <a:xfrm flipH="1">
            <a:off x="2866850" y="980728"/>
            <a:ext cx="103435" cy="72008"/>
            <a:chOff x="2795405" y="1128365"/>
            <a:chExt cx="103435" cy="72008"/>
          </a:xfrm>
        </p:grpSpPr>
        <p:cxnSp>
          <p:nvCxnSpPr>
            <p:cNvPr id="182" name="直線コネクタ 181"/>
            <p:cNvCxnSpPr/>
            <p:nvPr/>
          </p:nvCxnSpPr>
          <p:spPr>
            <a:xfrm>
              <a:off x="2849651" y="1200373"/>
              <a:ext cx="49189" cy="0"/>
            </a:xfrm>
            <a:prstGeom prst="line">
              <a:avLst/>
            </a:prstGeom>
            <a:ln w="28575" cap="rnd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3" name="直線コネクタ 182"/>
            <p:cNvCxnSpPr/>
            <p:nvPr/>
          </p:nvCxnSpPr>
          <p:spPr>
            <a:xfrm>
              <a:off x="2795405" y="1128365"/>
              <a:ext cx="49189" cy="67245"/>
            </a:xfrm>
            <a:prstGeom prst="line">
              <a:avLst/>
            </a:prstGeom>
            <a:ln w="28575" cap="rnd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85" name="直線コネクタ 184"/>
          <p:cNvCxnSpPr/>
          <p:nvPr/>
        </p:nvCxnSpPr>
        <p:spPr>
          <a:xfrm>
            <a:off x="2652291" y="978476"/>
            <a:ext cx="317994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7" name="正方形/長方形 186"/>
          <p:cNvSpPr/>
          <p:nvPr/>
        </p:nvSpPr>
        <p:spPr>
          <a:xfrm>
            <a:off x="6482874" y="1753323"/>
            <a:ext cx="1185469" cy="1533198"/>
          </a:xfrm>
          <a:prstGeom prst="rect">
            <a:avLst/>
          </a:prstGeom>
          <a:noFill/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cxnSp>
        <p:nvCxnSpPr>
          <p:cNvPr id="188" name="直線コネクタ 187"/>
          <p:cNvCxnSpPr/>
          <p:nvPr/>
        </p:nvCxnSpPr>
        <p:spPr>
          <a:xfrm>
            <a:off x="7747512" y="1697602"/>
            <a:ext cx="0" cy="165939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直線コネクタ 191"/>
          <p:cNvCxnSpPr/>
          <p:nvPr/>
        </p:nvCxnSpPr>
        <p:spPr>
          <a:xfrm>
            <a:off x="7951613" y="1697602"/>
            <a:ext cx="0" cy="125173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直線コネクタ 194"/>
          <p:cNvCxnSpPr/>
          <p:nvPr/>
        </p:nvCxnSpPr>
        <p:spPr>
          <a:xfrm flipH="1">
            <a:off x="7951613" y="3150574"/>
            <a:ext cx="324000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直線コネクタ 195"/>
          <p:cNvCxnSpPr/>
          <p:nvPr/>
        </p:nvCxnSpPr>
        <p:spPr>
          <a:xfrm>
            <a:off x="8278312" y="2949339"/>
            <a:ext cx="0" cy="198544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8" name="直線コネクタ 197"/>
          <p:cNvCxnSpPr/>
          <p:nvPr/>
        </p:nvCxnSpPr>
        <p:spPr>
          <a:xfrm flipH="1">
            <a:off x="7951613" y="2949339"/>
            <a:ext cx="324000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9" name="直線コネクタ 198"/>
          <p:cNvCxnSpPr/>
          <p:nvPr/>
        </p:nvCxnSpPr>
        <p:spPr>
          <a:xfrm flipH="1">
            <a:off x="7236296" y="3356992"/>
            <a:ext cx="511216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2" name="直線コネクタ 201"/>
          <p:cNvCxnSpPr/>
          <p:nvPr/>
        </p:nvCxnSpPr>
        <p:spPr>
          <a:xfrm flipH="1">
            <a:off x="5508104" y="3356992"/>
            <a:ext cx="1512168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4" name="直線コネクタ 203"/>
          <p:cNvCxnSpPr/>
          <p:nvPr/>
        </p:nvCxnSpPr>
        <p:spPr>
          <a:xfrm>
            <a:off x="7236296" y="3286521"/>
            <a:ext cx="0" cy="70471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6" name="直線コネクタ 205"/>
          <p:cNvCxnSpPr/>
          <p:nvPr/>
        </p:nvCxnSpPr>
        <p:spPr>
          <a:xfrm>
            <a:off x="7022330" y="3286521"/>
            <a:ext cx="0" cy="70471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7" name="直線コネクタ 206"/>
          <p:cNvCxnSpPr/>
          <p:nvPr/>
        </p:nvCxnSpPr>
        <p:spPr>
          <a:xfrm flipH="1">
            <a:off x="5508104" y="3573016"/>
            <a:ext cx="1115996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9" name="直線コネクタ 208"/>
          <p:cNvCxnSpPr/>
          <p:nvPr/>
        </p:nvCxnSpPr>
        <p:spPr>
          <a:xfrm>
            <a:off x="6636030" y="3573016"/>
            <a:ext cx="0" cy="70471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0" name="直線コネクタ 209"/>
          <p:cNvCxnSpPr/>
          <p:nvPr/>
        </p:nvCxnSpPr>
        <p:spPr>
          <a:xfrm>
            <a:off x="6804248" y="3573016"/>
            <a:ext cx="0" cy="70471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1" name="直線コネクタ 210"/>
          <p:cNvCxnSpPr/>
          <p:nvPr/>
        </p:nvCxnSpPr>
        <p:spPr>
          <a:xfrm flipH="1">
            <a:off x="6804248" y="3573016"/>
            <a:ext cx="935848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3" name="直線コネクタ 212"/>
          <p:cNvCxnSpPr/>
          <p:nvPr/>
        </p:nvCxnSpPr>
        <p:spPr>
          <a:xfrm>
            <a:off x="7747512" y="3573016"/>
            <a:ext cx="0" cy="2448272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4" name="直線コネクタ 213"/>
          <p:cNvCxnSpPr/>
          <p:nvPr/>
        </p:nvCxnSpPr>
        <p:spPr>
          <a:xfrm>
            <a:off x="7951613" y="3152646"/>
            <a:ext cx="0" cy="2868642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7" name="正方形/長方形 216"/>
          <p:cNvSpPr/>
          <p:nvPr/>
        </p:nvSpPr>
        <p:spPr>
          <a:xfrm>
            <a:off x="5542009" y="1753323"/>
            <a:ext cx="830192" cy="1261214"/>
          </a:xfrm>
          <a:prstGeom prst="rect">
            <a:avLst/>
          </a:prstGeom>
          <a:noFill/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cxnSp>
        <p:nvCxnSpPr>
          <p:cNvPr id="219" name="直線コネクタ 218"/>
          <p:cNvCxnSpPr/>
          <p:nvPr/>
        </p:nvCxnSpPr>
        <p:spPr>
          <a:xfrm>
            <a:off x="5675935" y="3573016"/>
            <a:ext cx="0" cy="2647931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2" name="直線コネクタ 221"/>
          <p:cNvCxnSpPr/>
          <p:nvPr/>
        </p:nvCxnSpPr>
        <p:spPr>
          <a:xfrm flipH="1">
            <a:off x="5675936" y="6021288"/>
            <a:ext cx="2071576" cy="199659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1" name="直線コネクタ 230"/>
          <p:cNvCxnSpPr/>
          <p:nvPr/>
        </p:nvCxnSpPr>
        <p:spPr>
          <a:xfrm flipH="1">
            <a:off x="5436096" y="6223004"/>
            <a:ext cx="2311416" cy="222775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6" name="直線コネクタ 235"/>
          <p:cNvCxnSpPr/>
          <p:nvPr/>
        </p:nvCxnSpPr>
        <p:spPr>
          <a:xfrm flipH="1" flipV="1">
            <a:off x="7951613" y="6230473"/>
            <a:ext cx="326699" cy="3065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7" name="直線コネクタ 236"/>
          <p:cNvCxnSpPr/>
          <p:nvPr/>
        </p:nvCxnSpPr>
        <p:spPr>
          <a:xfrm>
            <a:off x="8283075" y="6057816"/>
            <a:ext cx="0" cy="198544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0" name="直線コネクタ 239"/>
          <p:cNvCxnSpPr/>
          <p:nvPr/>
        </p:nvCxnSpPr>
        <p:spPr>
          <a:xfrm flipH="1" flipV="1">
            <a:off x="7951613" y="6022403"/>
            <a:ext cx="326699" cy="3065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1" name="直線コネクタ 240"/>
          <p:cNvCxnSpPr/>
          <p:nvPr/>
        </p:nvCxnSpPr>
        <p:spPr>
          <a:xfrm flipH="1" flipV="1">
            <a:off x="7951613" y="6224181"/>
            <a:ext cx="95423" cy="368408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5" name="直線コネクタ 244"/>
          <p:cNvCxnSpPr/>
          <p:nvPr/>
        </p:nvCxnSpPr>
        <p:spPr>
          <a:xfrm flipH="1" flipV="1">
            <a:off x="7747512" y="6228944"/>
            <a:ext cx="95423" cy="368408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6" name="直線コネクタ 245"/>
          <p:cNvCxnSpPr/>
          <p:nvPr/>
        </p:nvCxnSpPr>
        <p:spPr>
          <a:xfrm flipH="1">
            <a:off x="7846850" y="6597352"/>
            <a:ext cx="200186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9" name="直線コネクタ 248"/>
          <p:cNvCxnSpPr/>
          <p:nvPr/>
        </p:nvCxnSpPr>
        <p:spPr>
          <a:xfrm flipH="1" flipV="1">
            <a:off x="3540600" y="6140565"/>
            <a:ext cx="1882603" cy="305214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直線コネクタ 254"/>
          <p:cNvCxnSpPr/>
          <p:nvPr/>
        </p:nvCxnSpPr>
        <p:spPr>
          <a:xfrm flipH="1" flipV="1">
            <a:off x="3573866" y="5926464"/>
            <a:ext cx="1766410" cy="288476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直線コネクタ 257"/>
          <p:cNvCxnSpPr/>
          <p:nvPr/>
        </p:nvCxnSpPr>
        <p:spPr>
          <a:xfrm>
            <a:off x="5338338" y="3573016"/>
            <a:ext cx="0" cy="2647931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6" name="直線コネクタ 265"/>
          <p:cNvCxnSpPr/>
          <p:nvPr/>
        </p:nvCxnSpPr>
        <p:spPr>
          <a:xfrm flipH="1" flipV="1">
            <a:off x="1296001" y="5554398"/>
            <a:ext cx="2102792" cy="34341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1" name="直線コネクタ 270"/>
          <p:cNvCxnSpPr/>
          <p:nvPr/>
        </p:nvCxnSpPr>
        <p:spPr>
          <a:xfrm flipH="1" flipV="1">
            <a:off x="1234788" y="5761835"/>
            <a:ext cx="2126573" cy="347386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0" name="直線コネクタ 279"/>
          <p:cNvCxnSpPr/>
          <p:nvPr/>
        </p:nvCxnSpPr>
        <p:spPr>
          <a:xfrm flipV="1">
            <a:off x="3318608" y="6109221"/>
            <a:ext cx="42753" cy="24168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3" name="直線コネクタ 282"/>
          <p:cNvCxnSpPr/>
          <p:nvPr/>
        </p:nvCxnSpPr>
        <p:spPr>
          <a:xfrm flipV="1">
            <a:off x="3490120" y="6145331"/>
            <a:ext cx="44955" cy="243444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4" name="直線コネクタ 293"/>
          <p:cNvCxnSpPr/>
          <p:nvPr/>
        </p:nvCxnSpPr>
        <p:spPr>
          <a:xfrm flipV="1">
            <a:off x="3398792" y="5554398"/>
            <a:ext cx="58975" cy="33339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5" name="直線コネクタ 294"/>
          <p:cNvCxnSpPr/>
          <p:nvPr/>
        </p:nvCxnSpPr>
        <p:spPr>
          <a:xfrm flipV="1">
            <a:off x="3573866" y="5641108"/>
            <a:ext cx="52493" cy="284266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3" name="直線コネクタ 312"/>
          <p:cNvCxnSpPr/>
          <p:nvPr/>
        </p:nvCxnSpPr>
        <p:spPr>
          <a:xfrm flipH="1">
            <a:off x="807491" y="5714928"/>
            <a:ext cx="150062" cy="541432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4" name="直線コネクタ 313"/>
          <p:cNvCxnSpPr/>
          <p:nvPr/>
        </p:nvCxnSpPr>
        <p:spPr>
          <a:xfrm flipH="1">
            <a:off x="1069998" y="5761835"/>
            <a:ext cx="156999" cy="56644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0" name="直線コネクタ 339"/>
          <p:cNvCxnSpPr/>
          <p:nvPr/>
        </p:nvCxnSpPr>
        <p:spPr>
          <a:xfrm flipH="1" flipV="1">
            <a:off x="611561" y="5441832"/>
            <a:ext cx="401996" cy="6565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1" name="直線コネクタ 340"/>
          <p:cNvCxnSpPr/>
          <p:nvPr/>
        </p:nvCxnSpPr>
        <p:spPr>
          <a:xfrm flipH="1" flipV="1">
            <a:off x="578736" y="5653876"/>
            <a:ext cx="373738" cy="61053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9" name="直線コネクタ 348"/>
          <p:cNvCxnSpPr/>
          <p:nvPr/>
        </p:nvCxnSpPr>
        <p:spPr>
          <a:xfrm flipV="1">
            <a:off x="573973" y="5444873"/>
            <a:ext cx="32825" cy="200998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2" name="直線コネクタ 351"/>
          <p:cNvCxnSpPr/>
          <p:nvPr/>
        </p:nvCxnSpPr>
        <p:spPr>
          <a:xfrm flipH="1" flipV="1">
            <a:off x="809396" y="6256524"/>
            <a:ext cx="258909" cy="71758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1" name="直線コネクタ 360"/>
          <p:cNvCxnSpPr/>
          <p:nvPr/>
        </p:nvCxnSpPr>
        <p:spPr>
          <a:xfrm>
            <a:off x="3323911" y="6361088"/>
            <a:ext cx="165974" cy="2936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5" name="正方形/長方形 364"/>
          <p:cNvSpPr/>
          <p:nvPr/>
        </p:nvSpPr>
        <p:spPr>
          <a:xfrm rot="813539">
            <a:off x="3127217" y="3793339"/>
            <a:ext cx="1091107" cy="793931"/>
          </a:xfrm>
          <a:prstGeom prst="rect">
            <a:avLst/>
          </a:prstGeom>
          <a:noFill/>
          <a:ln w="28575" cap="rnd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66" name="正方形/長方形 365"/>
          <p:cNvSpPr/>
          <p:nvPr/>
        </p:nvSpPr>
        <p:spPr>
          <a:xfrm rot="813539">
            <a:off x="3261637" y="3480294"/>
            <a:ext cx="1091107" cy="330116"/>
          </a:xfrm>
          <a:prstGeom prst="rect">
            <a:avLst/>
          </a:prstGeom>
          <a:noFill/>
          <a:ln w="28575" cap="rnd">
            <a:solidFill>
              <a:schemeClr val="accent2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367" name="直線コネクタ 366"/>
          <p:cNvCxnSpPr/>
          <p:nvPr/>
        </p:nvCxnSpPr>
        <p:spPr>
          <a:xfrm flipH="1" flipV="1">
            <a:off x="1975061" y="3073728"/>
            <a:ext cx="1212871" cy="254811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1" name="直線コネクタ 370"/>
          <p:cNvCxnSpPr/>
          <p:nvPr/>
        </p:nvCxnSpPr>
        <p:spPr>
          <a:xfrm flipH="1">
            <a:off x="2684196" y="3356993"/>
            <a:ext cx="498945" cy="1800199"/>
          </a:xfrm>
          <a:prstGeom prst="line">
            <a:avLst/>
          </a:prstGeom>
          <a:ln w="28575" cap="rnd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5" name="直線コネクタ 374"/>
          <p:cNvCxnSpPr/>
          <p:nvPr/>
        </p:nvCxnSpPr>
        <p:spPr>
          <a:xfrm flipH="1" flipV="1">
            <a:off x="2077757" y="5024386"/>
            <a:ext cx="606440" cy="127408"/>
          </a:xfrm>
          <a:prstGeom prst="line">
            <a:avLst/>
          </a:prstGeom>
          <a:ln w="28575" cap="rnd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0" name="フリーフォーム 379"/>
          <p:cNvSpPr/>
          <p:nvPr/>
        </p:nvSpPr>
        <p:spPr>
          <a:xfrm>
            <a:off x="1606756" y="4267200"/>
            <a:ext cx="474457" cy="762000"/>
          </a:xfrm>
          <a:custGeom>
            <a:avLst/>
            <a:gdLst>
              <a:gd name="connsiteX0" fmla="*/ 423863 w 423863"/>
              <a:gd name="connsiteY0" fmla="*/ 762000 h 762000"/>
              <a:gd name="connsiteX1" fmla="*/ 0 w 423863"/>
              <a:gd name="connsiteY1" fmla="*/ 0 h 762000"/>
              <a:gd name="connsiteX0" fmla="*/ 423863 w 423863"/>
              <a:gd name="connsiteY0" fmla="*/ 762000 h 762000"/>
              <a:gd name="connsiteX1" fmla="*/ 0 w 423863"/>
              <a:gd name="connsiteY1" fmla="*/ 0 h 762000"/>
              <a:gd name="connsiteX0" fmla="*/ 474457 w 474457"/>
              <a:gd name="connsiteY0" fmla="*/ 762000 h 762000"/>
              <a:gd name="connsiteX1" fmla="*/ 50594 w 474457"/>
              <a:gd name="connsiteY1" fmla="*/ 0 h 762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474457" h="762000">
                <a:moveTo>
                  <a:pt x="474457" y="762000"/>
                </a:moveTo>
                <a:cubicBezTo>
                  <a:pt x="-119269" y="660400"/>
                  <a:pt x="-12906" y="268288"/>
                  <a:pt x="50594" y="0"/>
                </a:cubicBezTo>
              </a:path>
            </a:pathLst>
          </a:custGeom>
          <a:noFill/>
          <a:ln w="28575" cap="rnd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381" name="直線コネクタ 380"/>
          <p:cNvCxnSpPr/>
          <p:nvPr/>
        </p:nvCxnSpPr>
        <p:spPr>
          <a:xfrm flipH="1">
            <a:off x="1629472" y="3106476"/>
            <a:ext cx="361588" cy="1304611"/>
          </a:xfrm>
          <a:prstGeom prst="line">
            <a:avLst/>
          </a:prstGeom>
          <a:ln w="28575" cap="rnd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2" name="直線コネクタ 381"/>
          <p:cNvCxnSpPr/>
          <p:nvPr/>
        </p:nvCxnSpPr>
        <p:spPr>
          <a:xfrm flipH="1" flipV="1">
            <a:off x="1996360" y="3106476"/>
            <a:ext cx="1192429" cy="250517"/>
          </a:xfrm>
          <a:prstGeom prst="line">
            <a:avLst/>
          </a:prstGeom>
          <a:ln w="28575" cap="rnd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1" name="フリーフォーム 390"/>
          <p:cNvSpPr/>
          <p:nvPr/>
        </p:nvSpPr>
        <p:spPr>
          <a:xfrm>
            <a:off x="2846332" y="4648199"/>
            <a:ext cx="333923" cy="536297"/>
          </a:xfrm>
          <a:custGeom>
            <a:avLst/>
            <a:gdLst>
              <a:gd name="connsiteX0" fmla="*/ 423863 w 423863"/>
              <a:gd name="connsiteY0" fmla="*/ 762000 h 762000"/>
              <a:gd name="connsiteX1" fmla="*/ 0 w 423863"/>
              <a:gd name="connsiteY1" fmla="*/ 0 h 762000"/>
              <a:gd name="connsiteX0" fmla="*/ 423863 w 423863"/>
              <a:gd name="connsiteY0" fmla="*/ 762000 h 762000"/>
              <a:gd name="connsiteX1" fmla="*/ 0 w 423863"/>
              <a:gd name="connsiteY1" fmla="*/ 0 h 762000"/>
              <a:gd name="connsiteX0" fmla="*/ 474457 w 474457"/>
              <a:gd name="connsiteY0" fmla="*/ 762000 h 762000"/>
              <a:gd name="connsiteX1" fmla="*/ 50594 w 474457"/>
              <a:gd name="connsiteY1" fmla="*/ 0 h 762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474457" h="762000">
                <a:moveTo>
                  <a:pt x="474457" y="762000"/>
                </a:moveTo>
                <a:cubicBezTo>
                  <a:pt x="-119269" y="660400"/>
                  <a:pt x="-12906" y="268288"/>
                  <a:pt x="50594" y="0"/>
                </a:cubicBezTo>
              </a:path>
            </a:pathLst>
          </a:custGeom>
          <a:noFill/>
          <a:ln w="28575" cap="rnd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392" name="直線コネクタ 391"/>
          <p:cNvCxnSpPr>
            <a:endCxn id="391" idx="1"/>
          </p:cNvCxnSpPr>
          <p:nvPr/>
        </p:nvCxnSpPr>
        <p:spPr>
          <a:xfrm flipH="1">
            <a:off x="2881940" y="4509120"/>
            <a:ext cx="39955" cy="139079"/>
          </a:xfrm>
          <a:prstGeom prst="line">
            <a:avLst/>
          </a:prstGeom>
          <a:ln w="28575" cap="rnd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5" name="直線コネクタ 394"/>
          <p:cNvCxnSpPr/>
          <p:nvPr/>
        </p:nvCxnSpPr>
        <p:spPr>
          <a:xfrm flipH="1" flipV="1">
            <a:off x="3169843" y="5184497"/>
            <a:ext cx="717570" cy="150755"/>
          </a:xfrm>
          <a:prstGeom prst="line">
            <a:avLst/>
          </a:prstGeom>
          <a:ln w="28575" cap="rnd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9" name="直線コネクタ 398"/>
          <p:cNvCxnSpPr>
            <a:stCxn id="402" idx="0"/>
          </p:cNvCxnSpPr>
          <p:nvPr/>
        </p:nvCxnSpPr>
        <p:spPr>
          <a:xfrm flipH="1" flipV="1">
            <a:off x="2930106" y="4511591"/>
            <a:ext cx="678765" cy="192519"/>
          </a:xfrm>
          <a:prstGeom prst="line">
            <a:avLst/>
          </a:prstGeom>
          <a:ln w="28575" cap="rnd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2" name="フリーフォーム 401"/>
          <p:cNvSpPr/>
          <p:nvPr/>
        </p:nvSpPr>
        <p:spPr>
          <a:xfrm flipH="1" flipV="1">
            <a:off x="3608871" y="4704110"/>
            <a:ext cx="333923" cy="631142"/>
          </a:xfrm>
          <a:custGeom>
            <a:avLst/>
            <a:gdLst>
              <a:gd name="connsiteX0" fmla="*/ 423863 w 423863"/>
              <a:gd name="connsiteY0" fmla="*/ 762000 h 762000"/>
              <a:gd name="connsiteX1" fmla="*/ 0 w 423863"/>
              <a:gd name="connsiteY1" fmla="*/ 0 h 762000"/>
              <a:gd name="connsiteX0" fmla="*/ 423863 w 423863"/>
              <a:gd name="connsiteY0" fmla="*/ 762000 h 762000"/>
              <a:gd name="connsiteX1" fmla="*/ 0 w 423863"/>
              <a:gd name="connsiteY1" fmla="*/ 0 h 762000"/>
              <a:gd name="connsiteX0" fmla="*/ 474457 w 474457"/>
              <a:gd name="connsiteY0" fmla="*/ 762000 h 762000"/>
              <a:gd name="connsiteX1" fmla="*/ 50594 w 474457"/>
              <a:gd name="connsiteY1" fmla="*/ 0 h 762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474457" h="762000">
                <a:moveTo>
                  <a:pt x="474457" y="762000"/>
                </a:moveTo>
                <a:cubicBezTo>
                  <a:pt x="-119269" y="660400"/>
                  <a:pt x="-12906" y="268288"/>
                  <a:pt x="50594" y="0"/>
                </a:cubicBezTo>
              </a:path>
            </a:pathLst>
          </a:custGeom>
          <a:noFill/>
          <a:ln w="28575" cap="rnd"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05" name="直線コネクタ 404"/>
          <p:cNvCxnSpPr/>
          <p:nvPr/>
        </p:nvCxnSpPr>
        <p:spPr>
          <a:xfrm flipH="1" flipV="1">
            <a:off x="2891446" y="4475780"/>
            <a:ext cx="1114698" cy="313339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0" name="直線コネクタ 409"/>
          <p:cNvCxnSpPr/>
          <p:nvPr/>
        </p:nvCxnSpPr>
        <p:spPr>
          <a:xfrm flipV="1">
            <a:off x="3043715" y="3356993"/>
            <a:ext cx="264152" cy="1054094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5" name="直線コネクタ 414"/>
          <p:cNvCxnSpPr/>
          <p:nvPr/>
        </p:nvCxnSpPr>
        <p:spPr>
          <a:xfrm flipV="1">
            <a:off x="2894049" y="3318889"/>
            <a:ext cx="289912" cy="1156891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8" name="直線コネクタ 417"/>
          <p:cNvCxnSpPr/>
          <p:nvPr/>
        </p:nvCxnSpPr>
        <p:spPr>
          <a:xfrm flipH="1" flipV="1">
            <a:off x="3038464" y="4440570"/>
            <a:ext cx="1038121" cy="263540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0" name="直線コネクタ 419"/>
          <p:cNvCxnSpPr/>
          <p:nvPr/>
        </p:nvCxnSpPr>
        <p:spPr>
          <a:xfrm>
            <a:off x="4006144" y="4797152"/>
            <a:ext cx="0" cy="717117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3" name="直線コネクタ 422"/>
          <p:cNvCxnSpPr/>
          <p:nvPr/>
        </p:nvCxnSpPr>
        <p:spPr>
          <a:xfrm>
            <a:off x="3836430" y="5389738"/>
            <a:ext cx="0" cy="124531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6" name="直線コネクタ 425"/>
          <p:cNvCxnSpPr/>
          <p:nvPr/>
        </p:nvCxnSpPr>
        <p:spPr>
          <a:xfrm>
            <a:off x="2696957" y="5158337"/>
            <a:ext cx="1143354" cy="231401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1" name="直線コネクタ 430"/>
          <p:cNvCxnSpPr/>
          <p:nvPr/>
        </p:nvCxnSpPr>
        <p:spPr>
          <a:xfrm flipH="1">
            <a:off x="3831667" y="5514270"/>
            <a:ext cx="169714" cy="0"/>
          </a:xfrm>
          <a:prstGeom prst="line">
            <a:avLst/>
          </a:prstGeom>
          <a:ln w="28575" cap="rnd">
            <a:solidFill>
              <a:schemeClr val="accent3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3" name="直線コネクタ 432"/>
          <p:cNvCxnSpPr/>
          <p:nvPr/>
        </p:nvCxnSpPr>
        <p:spPr>
          <a:xfrm>
            <a:off x="1973246" y="5238494"/>
            <a:ext cx="1489877" cy="301533"/>
          </a:xfrm>
          <a:prstGeom prst="line">
            <a:avLst/>
          </a:prstGeom>
          <a:ln w="28575" cap="rnd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5" name="直線コネクタ 434"/>
          <p:cNvCxnSpPr/>
          <p:nvPr/>
        </p:nvCxnSpPr>
        <p:spPr>
          <a:xfrm flipV="1">
            <a:off x="1976945" y="5024387"/>
            <a:ext cx="42988" cy="214107"/>
          </a:xfrm>
          <a:prstGeom prst="line">
            <a:avLst/>
          </a:prstGeom>
          <a:ln w="28575" cap="rnd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3" name="直線コネクタ 442"/>
          <p:cNvCxnSpPr/>
          <p:nvPr/>
        </p:nvCxnSpPr>
        <p:spPr>
          <a:xfrm flipH="1">
            <a:off x="4006144" y="5805264"/>
            <a:ext cx="118228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4" name="直線コネクタ 443"/>
          <p:cNvCxnSpPr/>
          <p:nvPr/>
        </p:nvCxnSpPr>
        <p:spPr>
          <a:xfrm>
            <a:off x="4006144" y="5631594"/>
            <a:ext cx="0" cy="151647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0" name="直線コネクタ 449"/>
          <p:cNvCxnSpPr/>
          <p:nvPr/>
        </p:nvCxnSpPr>
        <p:spPr>
          <a:xfrm flipH="1">
            <a:off x="3633924" y="5626608"/>
            <a:ext cx="367457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2" name="円/楕円 451"/>
          <p:cNvSpPr/>
          <p:nvPr/>
        </p:nvSpPr>
        <p:spPr>
          <a:xfrm rot="742135">
            <a:off x="3503259" y="5420747"/>
            <a:ext cx="160861" cy="98195"/>
          </a:xfrm>
          <a:prstGeom prst="ellipse">
            <a:avLst/>
          </a:prstGeom>
          <a:noFill/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53" name="円/楕円 452"/>
          <p:cNvSpPr/>
          <p:nvPr/>
        </p:nvSpPr>
        <p:spPr>
          <a:xfrm>
            <a:off x="3954106" y="833917"/>
            <a:ext cx="546449" cy="546449"/>
          </a:xfrm>
          <a:prstGeom prst="ellipse">
            <a:avLst/>
          </a:prstGeom>
          <a:noFill/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54" name="フリーフォーム 453"/>
          <p:cNvSpPr/>
          <p:nvPr/>
        </p:nvSpPr>
        <p:spPr>
          <a:xfrm>
            <a:off x="3497391" y="750416"/>
            <a:ext cx="210513" cy="303298"/>
          </a:xfrm>
          <a:custGeom>
            <a:avLst/>
            <a:gdLst>
              <a:gd name="connsiteX0" fmla="*/ 423863 w 423863"/>
              <a:gd name="connsiteY0" fmla="*/ 762000 h 762000"/>
              <a:gd name="connsiteX1" fmla="*/ 0 w 423863"/>
              <a:gd name="connsiteY1" fmla="*/ 0 h 762000"/>
              <a:gd name="connsiteX0" fmla="*/ 423863 w 423863"/>
              <a:gd name="connsiteY0" fmla="*/ 762000 h 762000"/>
              <a:gd name="connsiteX1" fmla="*/ 0 w 423863"/>
              <a:gd name="connsiteY1" fmla="*/ 0 h 762000"/>
              <a:gd name="connsiteX0" fmla="*/ 474457 w 474457"/>
              <a:gd name="connsiteY0" fmla="*/ 762000 h 762000"/>
              <a:gd name="connsiteX1" fmla="*/ 50594 w 474457"/>
              <a:gd name="connsiteY1" fmla="*/ 0 h 762000"/>
              <a:gd name="connsiteX0" fmla="*/ 457419 w 457419"/>
              <a:gd name="connsiteY0" fmla="*/ 762000 h 762000"/>
              <a:gd name="connsiteX1" fmla="*/ 33556 w 457419"/>
              <a:gd name="connsiteY1" fmla="*/ 0 h 762000"/>
              <a:gd name="connsiteX0" fmla="*/ 431930 w 431930"/>
              <a:gd name="connsiteY0" fmla="*/ 762000 h 762000"/>
              <a:gd name="connsiteX1" fmla="*/ 8067 w 431930"/>
              <a:gd name="connsiteY1" fmla="*/ 0 h 762000"/>
              <a:gd name="connsiteX0" fmla="*/ 423863 w 423863"/>
              <a:gd name="connsiteY0" fmla="*/ 762000 h 763403"/>
              <a:gd name="connsiteX1" fmla="*/ 0 w 423863"/>
              <a:gd name="connsiteY1" fmla="*/ 0 h 763403"/>
              <a:gd name="connsiteX0" fmla="*/ 427160 w 427160"/>
              <a:gd name="connsiteY0" fmla="*/ 762000 h 764047"/>
              <a:gd name="connsiteX1" fmla="*/ 3297 w 427160"/>
              <a:gd name="connsiteY1" fmla="*/ 0 h 764047"/>
              <a:gd name="connsiteX0" fmla="*/ 423863 w 423863"/>
              <a:gd name="connsiteY0" fmla="*/ 762000 h 764496"/>
              <a:gd name="connsiteX1" fmla="*/ 0 w 423863"/>
              <a:gd name="connsiteY1" fmla="*/ 0 h 764496"/>
              <a:gd name="connsiteX0" fmla="*/ 425308 w 425308"/>
              <a:gd name="connsiteY0" fmla="*/ 762000 h 765398"/>
              <a:gd name="connsiteX1" fmla="*/ 1445 w 425308"/>
              <a:gd name="connsiteY1" fmla="*/ 0 h 76539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425308" h="765398">
                <a:moveTo>
                  <a:pt x="425308" y="762000"/>
                </a:moveTo>
                <a:cubicBezTo>
                  <a:pt x="91370" y="793076"/>
                  <a:pt x="-13946" y="616566"/>
                  <a:pt x="1445" y="0"/>
                </a:cubicBezTo>
              </a:path>
            </a:pathLst>
          </a:custGeom>
          <a:noFill/>
          <a:ln w="28575" cap="rnd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55" name="直線コネクタ 454"/>
          <p:cNvCxnSpPr/>
          <p:nvPr/>
        </p:nvCxnSpPr>
        <p:spPr>
          <a:xfrm flipH="1">
            <a:off x="3840311" y="857732"/>
            <a:ext cx="165835" cy="242406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7" name="直線コネクタ 456"/>
          <p:cNvCxnSpPr/>
          <p:nvPr/>
        </p:nvCxnSpPr>
        <p:spPr>
          <a:xfrm flipH="1" flipV="1">
            <a:off x="3925517" y="750416"/>
            <a:ext cx="80627" cy="107316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1" name="直線コネクタ 460"/>
          <p:cNvCxnSpPr>
            <a:endCxn id="454" idx="1"/>
          </p:cNvCxnSpPr>
          <p:nvPr/>
        </p:nvCxnSpPr>
        <p:spPr>
          <a:xfrm flipH="1">
            <a:off x="3498106" y="750416"/>
            <a:ext cx="420800" cy="0"/>
          </a:xfrm>
          <a:prstGeom prst="line">
            <a:avLst/>
          </a:prstGeom>
          <a:ln w="28575" cap="rnd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7463378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 w="28575" cap="rnd">
          <a:solidFill>
            <a:schemeClr val="tx1">
              <a:lumMod val="95000"/>
              <a:lumOff val="5000"/>
            </a:schemeClr>
          </a:solidFill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28575" cap="rnd">
          <a:solidFill>
            <a:schemeClr val="tx1">
              <a:lumMod val="95000"/>
              <a:lumOff val="5000"/>
            </a:schemeClr>
          </a:solidFill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</TotalTime>
  <Words>0</Words>
  <Application>Microsoft Office PowerPoint</Application>
  <PresentationFormat>画面に合わせる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k-doi</dc:creator>
  <cp:lastModifiedBy>k-doi</cp:lastModifiedBy>
  <cp:revision>26</cp:revision>
  <dcterms:created xsi:type="dcterms:W3CDTF">2014-05-04T23:06:59Z</dcterms:created>
  <dcterms:modified xsi:type="dcterms:W3CDTF">2014-05-05T00:40:59Z</dcterms:modified>
</cp:coreProperties>
</file>

<file path=docProps/thumbnail.jpeg>
</file>